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 id="2147483716" r:id="rId5"/>
  </p:sldMasterIdLst>
  <p:notesMasterIdLst>
    <p:notesMasterId r:id="rId16"/>
  </p:notesMasterIdLst>
  <p:sldIdLst>
    <p:sldId id="852" r:id="rId6"/>
    <p:sldId id="856" r:id="rId7"/>
    <p:sldId id="853" r:id="rId8"/>
    <p:sldId id="857" r:id="rId9"/>
    <p:sldId id="859" r:id="rId10"/>
    <p:sldId id="860" r:id="rId11"/>
    <p:sldId id="861" r:id="rId12"/>
    <p:sldId id="862" r:id="rId13"/>
    <p:sldId id="863" r:id="rId14"/>
    <p:sldId id="83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3761"/>
    <a:srgbClr val="ECECE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93BBBA-F72C-44A3-97ED-CE7002DB1850}" v="40" dt="2023-11-22T07:19:39.4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219" autoAdjust="0"/>
  </p:normalViewPr>
  <p:slideViewPr>
    <p:cSldViewPr snapToGrid="0">
      <p:cViewPr>
        <p:scale>
          <a:sx n="50" d="100"/>
          <a:sy n="50" d="100"/>
        </p:scale>
        <p:origin x="1906" y="4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es De Ponte" userId="6dde738f-6aa6-42e8-a613-57ef6f1e1788" providerId="ADAL" clId="{4793BBBA-F72C-44A3-97ED-CE7002DB1850}"/>
    <pc:docChg chg="undo custSel addSld delSld modSld">
      <pc:chgData name="Jules De Ponte" userId="6dde738f-6aa6-42e8-a613-57ef6f1e1788" providerId="ADAL" clId="{4793BBBA-F72C-44A3-97ED-CE7002DB1850}" dt="2023-11-22T09:50:51.842" v="2095" actId="47"/>
      <pc:docMkLst>
        <pc:docMk/>
      </pc:docMkLst>
      <pc:sldChg chg="addSp delSp modSp mod">
        <pc:chgData name="Jules De Ponte" userId="6dde738f-6aa6-42e8-a613-57ef6f1e1788" providerId="ADAL" clId="{4793BBBA-F72C-44A3-97ED-CE7002DB1850}" dt="2023-11-22T07:01:30.289" v="1158" actId="21"/>
        <pc:sldMkLst>
          <pc:docMk/>
          <pc:sldMk cId="779705696" sldId="852"/>
        </pc:sldMkLst>
        <pc:picChg chg="del mod">
          <ac:chgData name="Jules De Ponte" userId="6dde738f-6aa6-42e8-a613-57ef6f1e1788" providerId="ADAL" clId="{4793BBBA-F72C-44A3-97ED-CE7002DB1850}" dt="2023-11-22T06:22:19.221" v="43" actId="478"/>
          <ac:picMkLst>
            <pc:docMk/>
            <pc:sldMk cId="779705696" sldId="852"/>
            <ac:picMk id="5" creationId="{F5344AB7-311E-C25B-75D5-4F42F1B2B952}"/>
          </ac:picMkLst>
        </pc:picChg>
        <pc:picChg chg="add mod modCrop">
          <ac:chgData name="Jules De Ponte" userId="6dde738f-6aa6-42e8-a613-57ef6f1e1788" providerId="ADAL" clId="{4793BBBA-F72C-44A3-97ED-CE7002DB1850}" dt="2023-11-22T07:00:09.560" v="1147" actId="732"/>
          <ac:picMkLst>
            <pc:docMk/>
            <pc:sldMk cId="779705696" sldId="852"/>
            <ac:picMk id="7" creationId="{2C7E63C6-3146-52B5-CDDB-CFB6677D2713}"/>
          </ac:picMkLst>
        </pc:picChg>
        <pc:picChg chg="add del mod">
          <ac:chgData name="Jules De Ponte" userId="6dde738f-6aa6-42e8-a613-57ef6f1e1788" providerId="ADAL" clId="{4793BBBA-F72C-44A3-97ED-CE7002DB1850}" dt="2023-11-22T06:41:38.060" v="102" actId="478"/>
          <ac:picMkLst>
            <pc:docMk/>
            <pc:sldMk cId="779705696" sldId="852"/>
            <ac:picMk id="9" creationId="{32CF9948-4CD0-F4CD-D8C1-832D6C7003CD}"/>
          </ac:picMkLst>
        </pc:picChg>
        <pc:picChg chg="add del mod">
          <ac:chgData name="Jules De Ponte" userId="6dde738f-6aa6-42e8-a613-57ef6f1e1788" providerId="ADAL" clId="{4793BBBA-F72C-44A3-97ED-CE7002DB1850}" dt="2023-11-22T06:39:41.708" v="87"/>
          <ac:picMkLst>
            <pc:docMk/>
            <pc:sldMk cId="779705696" sldId="852"/>
            <ac:picMk id="11" creationId="{4DF45180-BC14-30E5-2E36-CD5F183FC4A6}"/>
          </ac:picMkLst>
        </pc:picChg>
        <pc:picChg chg="add del mod">
          <ac:chgData name="Jules De Ponte" userId="6dde738f-6aa6-42e8-a613-57ef6f1e1788" providerId="ADAL" clId="{4793BBBA-F72C-44A3-97ED-CE7002DB1850}" dt="2023-11-22T06:41:36.440" v="101" actId="478"/>
          <ac:picMkLst>
            <pc:docMk/>
            <pc:sldMk cId="779705696" sldId="852"/>
            <ac:picMk id="13" creationId="{FD8D82CC-4B8F-BDCA-6FFA-423F5BFB5195}"/>
          </ac:picMkLst>
        </pc:picChg>
        <pc:picChg chg="add del mod">
          <ac:chgData name="Jules De Ponte" userId="6dde738f-6aa6-42e8-a613-57ef6f1e1788" providerId="ADAL" clId="{4793BBBA-F72C-44A3-97ED-CE7002DB1850}" dt="2023-11-22T07:01:30.289" v="1158" actId="21"/>
          <ac:picMkLst>
            <pc:docMk/>
            <pc:sldMk cId="779705696" sldId="852"/>
            <ac:picMk id="1026" creationId="{A8049729-C941-3879-141B-1CF098404025}"/>
          </ac:picMkLst>
        </pc:picChg>
      </pc:sldChg>
      <pc:sldChg chg="addSp delSp modSp mod chgLayout">
        <pc:chgData name="Jules De Ponte" userId="6dde738f-6aa6-42e8-a613-57ef6f1e1788" providerId="ADAL" clId="{4793BBBA-F72C-44A3-97ED-CE7002DB1850}" dt="2023-11-22T07:20:09.354" v="2089" actId="20577"/>
        <pc:sldMkLst>
          <pc:docMk/>
          <pc:sldMk cId="3411546334" sldId="853"/>
        </pc:sldMkLst>
        <pc:spChg chg="mod">
          <ac:chgData name="Jules De Ponte" userId="6dde738f-6aa6-42e8-a613-57ef6f1e1788" providerId="ADAL" clId="{4793BBBA-F72C-44A3-97ED-CE7002DB1850}" dt="2023-11-22T07:17:09.837" v="1989" actId="26606"/>
          <ac:spMkLst>
            <pc:docMk/>
            <pc:sldMk cId="3411546334" sldId="853"/>
            <ac:spMk id="2" creationId="{8BD9DD04-3882-43FE-81AD-10C30601BC86}"/>
          </ac:spMkLst>
        </pc:spChg>
        <pc:spChg chg="del mod">
          <ac:chgData name="Jules De Ponte" userId="6dde738f-6aa6-42e8-a613-57ef6f1e1788" providerId="ADAL" clId="{4793BBBA-F72C-44A3-97ED-CE7002DB1850}" dt="2023-11-22T07:17:09.837" v="1989" actId="26606"/>
          <ac:spMkLst>
            <pc:docMk/>
            <pc:sldMk cId="3411546334" sldId="853"/>
            <ac:spMk id="3" creationId="{420BD2E4-5214-2900-0C92-DC847C9D30C5}"/>
          </ac:spMkLst>
        </pc:spChg>
        <pc:spChg chg="del mod">
          <ac:chgData name="Jules De Ponte" userId="6dde738f-6aa6-42e8-a613-57ef6f1e1788" providerId="ADAL" clId="{4793BBBA-F72C-44A3-97ED-CE7002DB1850}" dt="2023-11-22T07:06:12.379" v="1489" actId="478"/>
          <ac:spMkLst>
            <pc:docMk/>
            <pc:sldMk cId="3411546334" sldId="853"/>
            <ac:spMk id="4" creationId="{9A7FB545-D978-B9E2-FB42-F7C360715799}"/>
          </ac:spMkLst>
        </pc:spChg>
        <pc:spChg chg="mod">
          <ac:chgData name="Jules De Ponte" userId="6dde738f-6aa6-42e8-a613-57ef6f1e1788" providerId="ADAL" clId="{4793BBBA-F72C-44A3-97ED-CE7002DB1850}" dt="2023-11-22T07:17:09.837" v="1989" actId="26606"/>
          <ac:spMkLst>
            <pc:docMk/>
            <pc:sldMk cId="3411546334" sldId="853"/>
            <ac:spMk id="5" creationId="{405B5249-2B10-E797-00AE-9362299A34AB}"/>
          </ac:spMkLst>
        </pc:spChg>
        <pc:spChg chg="mod">
          <ac:chgData name="Jules De Ponte" userId="6dde738f-6aa6-42e8-a613-57ef6f1e1788" providerId="ADAL" clId="{4793BBBA-F72C-44A3-97ED-CE7002DB1850}" dt="2023-11-22T07:17:09.837" v="1989" actId="26606"/>
          <ac:spMkLst>
            <pc:docMk/>
            <pc:sldMk cId="3411546334" sldId="853"/>
            <ac:spMk id="6" creationId="{F5A6F971-0735-DC45-5C4E-F46BE225622D}"/>
          </ac:spMkLst>
        </pc:spChg>
        <pc:spChg chg="add del mod">
          <ac:chgData name="Jules De Ponte" userId="6dde738f-6aa6-42e8-a613-57ef6f1e1788" providerId="ADAL" clId="{4793BBBA-F72C-44A3-97ED-CE7002DB1850}" dt="2023-11-22T07:05:49.914" v="1479"/>
          <ac:spMkLst>
            <pc:docMk/>
            <pc:sldMk cId="3411546334" sldId="853"/>
            <ac:spMk id="7" creationId="{E9F3011D-8197-7C7D-C0AE-CD3FE732804B}"/>
          </ac:spMkLst>
        </pc:spChg>
        <pc:spChg chg="add del mod">
          <ac:chgData name="Jules De Ponte" userId="6dde738f-6aa6-42e8-a613-57ef6f1e1788" providerId="ADAL" clId="{4793BBBA-F72C-44A3-97ED-CE7002DB1850}" dt="2023-11-22T07:06:03.207" v="1484"/>
          <ac:spMkLst>
            <pc:docMk/>
            <pc:sldMk cId="3411546334" sldId="853"/>
            <ac:spMk id="8" creationId="{5F89EAA8-403E-CB00-D4CF-501361101E29}"/>
          </ac:spMkLst>
        </pc:spChg>
        <pc:spChg chg="add del">
          <ac:chgData name="Jules De Ponte" userId="6dde738f-6aa6-42e8-a613-57ef6f1e1788" providerId="ADAL" clId="{4793BBBA-F72C-44A3-97ED-CE7002DB1850}" dt="2023-11-22T07:06:04.270" v="1486" actId="22"/>
          <ac:spMkLst>
            <pc:docMk/>
            <pc:sldMk cId="3411546334" sldId="853"/>
            <ac:spMk id="10" creationId="{2BF1336C-BCFE-B75A-2655-A5D7B7E3E4EA}"/>
          </ac:spMkLst>
        </pc:spChg>
        <pc:spChg chg="add del mod">
          <ac:chgData name="Jules De Ponte" userId="6dde738f-6aa6-42e8-a613-57ef6f1e1788" providerId="ADAL" clId="{4793BBBA-F72C-44A3-97ED-CE7002DB1850}" dt="2023-11-22T07:17:09.837" v="1989" actId="26606"/>
          <ac:spMkLst>
            <pc:docMk/>
            <pc:sldMk cId="3411546334" sldId="853"/>
            <ac:spMk id="12" creationId="{2857D5E9-B01B-82C1-D101-0F27CFEFDB86}"/>
          </ac:spMkLst>
        </pc:spChg>
        <pc:spChg chg="add del mod">
          <ac:chgData name="Jules De Ponte" userId="6dde738f-6aa6-42e8-a613-57ef6f1e1788" providerId="ADAL" clId="{4793BBBA-F72C-44A3-97ED-CE7002DB1850}" dt="2023-11-22T07:06:21.556" v="1492" actId="478"/>
          <ac:spMkLst>
            <pc:docMk/>
            <pc:sldMk cId="3411546334" sldId="853"/>
            <ac:spMk id="14" creationId="{FA16C1D6-6F9B-B94C-A422-4CEC6FBC5CF0}"/>
          </ac:spMkLst>
        </pc:spChg>
        <pc:spChg chg="add mod">
          <ac:chgData name="Jules De Ponte" userId="6dde738f-6aa6-42e8-a613-57ef6f1e1788" providerId="ADAL" clId="{4793BBBA-F72C-44A3-97ED-CE7002DB1850}" dt="2023-11-22T07:19:39.407" v="2008"/>
          <ac:spMkLst>
            <pc:docMk/>
            <pc:sldMk cId="3411546334" sldId="853"/>
            <ac:spMk id="17" creationId="{E231010A-2C0B-C89E-01F0-3360371F2BAC}"/>
          </ac:spMkLst>
        </pc:spChg>
        <pc:spChg chg="add mod">
          <ac:chgData name="Jules De Ponte" userId="6dde738f-6aa6-42e8-a613-57ef6f1e1788" providerId="ADAL" clId="{4793BBBA-F72C-44A3-97ED-CE7002DB1850}" dt="2023-11-22T07:17:09.837" v="1989" actId="26606"/>
          <ac:spMkLst>
            <pc:docMk/>
            <pc:sldMk cId="3411546334" sldId="853"/>
            <ac:spMk id="18" creationId="{3877B830-0EFB-CD75-BC62-6938479BA6E1}"/>
          </ac:spMkLst>
        </pc:spChg>
        <pc:spChg chg="add mod">
          <ac:chgData name="Jules De Ponte" userId="6dde738f-6aa6-42e8-a613-57ef6f1e1788" providerId="ADAL" clId="{4793BBBA-F72C-44A3-97ED-CE7002DB1850}" dt="2023-11-22T07:20:09.354" v="2089" actId="20577"/>
          <ac:spMkLst>
            <pc:docMk/>
            <pc:sldMk cId="3411546334" sldId="853"/>
            <ac:spMk id="19" creationId="{382DE108-1817-90DF-2394-23C3E6C22BA1}"/>
          </ac:spMkLst>
        </pc:spChg>
        <pc:grpChg chg="add mod">
          <ac:chgData name="Jules De Ponte" userId="6dde738f-6aa6-42e8-a613-57ef6f1e1788" providerId="ADAL" clId="{4793BBBA-F72C-44A3-97ED-CE7002DB1850}" dt="2023-11-22T07:19:43.130" v="2009" actId="1076"/>
          <ac:grpSpMkLst>
            <pc:docMk/>
            <pc:sldMk cId="3411546334" sldId="853"/>
            <ac:grpSpMk id="16" creationId="{6A6FC8F6-C26A-B54E-A312-5937D1D2E0D7}"/>
          </ac:grpSpMkLst>
        </pc:grpChg>
        <pc:graphicFrameChg chg="add mod">
          <ac:chgData name="Jules De Ponte" userId="6dde738f-6aa6-42e8-a613-57ef6f1e1788" providerId="ADAL" clId="{4793BBBA-F72C-44A3-97ED-CE7002DB1850}" dt="2023-11-22T07:19:37.748" v="2007"/>
          <ac:graphicFrameMkLst>
            <pc:docMk/>
            <pc:sldMk cId="3411546334" sldId="853"/>
            <ac:graphicFrameMk id="15" creationId="{F466C7EE-C2BF-A5DA-E0C5-6B94466B8E1C}"/>
          </ac:graphicFrameMkLst>
        </pc:graphicFrameChg>
      </pc:sldChg>
      <pc:sldChg chg="addSp delSp modSp mod chgLayout">
        <pc:chgData name="Jules De Ponte" userId="6dde738f-6aa6-42e8-a613-57ef6f1e1788" providerId="ADAL" clId="{4793BBBA-F72C-44A3-97ED-CE7002DB1850}" dt="2023-11-22T07:16:30.526" v="1988" actId="1440"/>
        <pc:sldMkLst>
          <pc:docMk/>
          <pc:sldMk cId="2550673268" sldId="856"/>
        </pc:sldMkLst>
        <pc:spChg chg="mod">
          <ac:chgData name="Jules De Ponte" userId="6dde738f-6aa6-42e8-a613-57ef6f1e1788" providerId="ADAL" clId="{4793BBBA-F72C-44A3-97ED-CE7002DB1850}" dt="2023-11-22T07:15:49.567" v="1983" actId="26606"/>
          <ac:spMkLst>
            <pc:docMk/>
            <pc:sldMk cId="2550673268" sldId="856"/>
            <ac:spMk id="2" creationId="{0EFFACCB-FCC6-CCC6-F5A0-6490D73DADBF}"/>
          </ac:spMkLst>
        </pc:spChg>
        <pc:spChg chg="mod">
          <ac:chgData name="Jules De Ponte" userId="6dde738f-6aa6-42e8-a613-57ef6f1e1788" providerId="ADAL" clId="{4793BBBA-F72C-44A3-97ED-CE7002DB1850}" dt="2023-11-22T07:15:49.567" v="1983" actId="26606"/>
          <ac:spMkLst>
            <pc:docMk/>
            <pc:sldMk cId="2550673268" sldId="856"/>
            <ac:spMk id="3" creationId="{91E48559-E1C6-DB67-1427-F4FAD42DA8AD}"/>
          </ac:spMkLst>
        </pc:spChg>
        <pc:spChg chg="del mod ord">
          <ac:chgData name="Jules De Ponte" userId="6dde738f-6aa6-42e8-a613-57ef6f1e1788" providerId="ADAL" clId="{4793BBBA-F72C-44A3-97ED-CE7002DB1850}" dt="2023-11-22T07:15:49.567" v="1983" actId="26606"/>
          <ac:spMkLst>
            <pc:docMk/>
            <pc:sldMk cId="2550673268" sldId="856"/>
            <ac:spMk id="4" creationId="{29DD0CCA-AF56-46AA-3342-3BB8CA7748E5}"/>
          </ac:spMkLst>
        </pc:spChg>
        <pc:spChg chg="mod">
          <ac:chgData name="Jules De Ponte" userId="6dde738f-6aa6-42e8-a613-57ef6f1e1788" providerId="ADAL" clId="{4793BBBA-F72C-44A3-97ED-CE7002DB1850}" dt="2023-11-22T07:15:49.567" v="1983" actId="26606"/>
          <ac:spMkLst>
            <pc:docMk/>
            <pc:sldMk cId="2550673268" sldId="856"/>
            <ac:spMk id="5" creationId="{321367BB-8C0A-9CE5-01C5-CF158F5A6C4E}"/>
          </ac:spMkLst>
        </pc:spChg>
        <pc:spChg chg="mod">
          <ac:chgData name="Jules De Ponte" userId="6dde738f-6aa6-42e8-a613-57ef6f1e1788" providerId="ADAL" clId="{4793BBBA-F72C-44A3-97ED-CE7002DB1850}" dt="2023-11-22T07:15:49.567" v="1983" actId="26606"/>
          <ac:spMkLst>
            <pc:docMk/>
            <pc:sldMk cId="2550673268" sldId="856"/>
            <ac:spMk id="6" creationId="{8311D0BA-8492-5756-F394-3E6465881999}"/>
          </ac:spMkLst>
        </pc:spChg>
        <pc:graphicFrameChg chg="add mod">
          <ac:chgData name="Jules De Ponte" userId="6dde738f-6aa6-42e8-a613-57ef6f1e1788" providerId="ADAL" clId="{4793BBBA-F72C-44A3-97ED-CE7002DB1850}" dt="2023-11-22T07:15:49.567" v="1983" actId="26606"/>
          <ac:graphicFrameMkLst>
            <pc:docMk/>
            <pc:sldMk cId="2550673268" sldId="856"/>
            <ac:graphicFrameMk id="8" creationId="{A61F1D99-8D97-A7F3-0D3F-6E30B23789D9}"/>
          </ac:graphicFrameMkLst>
        </pc:graphicFrameChg>
        <pc:picChg chg="add del mod">
          <ac:chgData name="Jules De Ponte" userId="6dde738f-6aa6-42e8-a613-57ef6f1e1788" providerId="ADAL" clId="{4793BBBA-F72C-44A3-97ED-CE7002DB1850}" dt="2023-11-22T07:01:34.271" v="1161" actId="478"/>
          <ac:picMkLst>
            <pc:docMk/>
            <pc:sldMk cId="2550673268" sldId="856"/>
            <ac:picMk id="7" creationId="{1414B6FA-8C5D-7C25-7548-BF6894117120}"/>
          </ac:picMkLst>
        </pc:picChg>
        <pc:picChg chg="add del mod">
          <ac:chgData name="Jules De Ponte" userId="6dde738f-6aa6-42e8-a613-57ef6f1e1788" providerId="ADAL" clId="{4793BBBA-F72C-44A3-97ED-CE7002DB1850}" dt="2023-11-22T07:02:07.867" v="1175" actId="478"/>
          <ac:picMkLst>
            <pc:docMk/>
            <pc:sldMk cId="2550673268" sldId="856"/>
            <ac:picMk id="9" creationId="{B57AB4BB-BBEA-B082-99E6-A3E0286C70B9}"/>
          </ac:picMkLst>
        </pc:picChg>
        <pc:picChg chg="add mod">
          <ac:chgData name="Jules De Ponte" userId="6dde738f-6aa6-42e8-a613-57ef6f1e1788" providerId="ADAL" clId="{4793BBBA-F72C-44A3-97ED-CE7002DB1850}" dt="2023-11-22T07:16:30.526" v="1988" actId="1440"/>
          <ac:picMkLst>
            <pc:docMk/>
            <pc:sldMk cId="2550673268" sldId="856"/>
            <ac:picMk id="11" creationId="{4E2D7094-A7AF-935E-6425-3BD797009BBF}"/>
          </ac:picMkLst>
        </pc:picChg>
      </pc:sldChg>
      <pc:sldChg chg="modSp mod">
        <pc:chgData name="Jules De Ponte" userId="6dde738f-6aa6-42e8-a613-57ef6f1e1788" providerId="ADAL" clId="{4793BBBA-F72C-44A3-97ED-CE7002DB1850}" dt="2023-11-22T07:08:32.490" v="1518" actId="12"/>
        <pc:sldMkLst>
          <pc:docMk/>
          <pc:sldMk cId="365597478" sldId="857"/>
        </pc:sldMkLst>
        <pc:spChg chg="mod">
          <ac:chgData name="Jules De Ponte" userId="6dde738f-6aa6-42e8-a613-57ef6f1e1788" providerId="ADAL" clId="{4793BBBA-F72C-44A3-97ED-CE7002DB1850}" dt="2023-11-22T06:42:04.125" v="147" actId="20577"/>
          <ac:spMkLst>
            <pc:docMk/>
            <pc:sldMk cId="365597478" sldId="857"/>
            <ac:spMk id="2" creationId="{588078EA-054A-52D9-6355-C134A4FD38AC}"/>
          </ac:spMkLst>
        </pc:spChg>
        <pc:spChg chg="mod">
          <ac:chgData name="Jules De Ponte" userId="6dde738f-6aa6-42e8-a613-57ef6f1e1788" providerId="ADAL" clId="{4793BBBA-F72C-44A3-97ED-CE7002DB1850}" dt="2023-11-22T07:08:32.490" v="1518" actId="12"/>
          <ac:spMkLst>
            <pc:docMk/>
            <pc:sldMk cId="365597478" sldId="857"/>
            <ac:spMk id="4" creationId="{894FE67D-ABFE-A85B-2EBE-DC1EE4BE159F}"/>
          </ac:spMkLst>
        </pc:spChg>
      </pc:sldChg>
      <pc:sldChg chg="del">
        <pc:chgData name="Jules De Ponte" userId="6dde738f-6aa6-42e8-a613-57ef6f1e1788" providerId="ADAL" clId="{4793BBBA-F72C-44A3-97ED-CE7002DB1850}" dt="2023-11-22T06:43:14.460" v="261" actId="2696"/>
        <pc:sldMkLst>
          <pc:docMk/>
          <pc:sldMk cId="1667298918" sldId="858"/>
        </pc:sldMkLst>
      </pc:sldChg>
      <pc:sldChg chg="modSp mod">
        <pc:chgData name="Jules De Ponte" userId="6dde738f-6aa6-42e8-a613-57ef6f1e1788" providerId="ADAL" clId="{4793BBBA-F72C-44A3-97ED-CE7002DB1850}" dt="2023-11-22T06:46:39.732" v="381" actId="20577"/>
        <pc:sldMkLst>
          <pc:docMk/>
          <pc:sldMk cId="3016947274" sldId="859"/>
        </pc:sldMkLst>
        <pc:spChg chg="mod">
          <ac:chgData name="Jules De Ponte" userId="6dde738f-6aa6-42e8-a613-57ef6f1e1788" providerId="ADAL" clId="{4793BBBA-F72C-44A3-97ED-CE7002DB1850}" dt="2023-11-22T06:46:39.732" v="381" actId="20577"/>
          <ac:spMkLst>
            <pc:docMk/>
            <pc:sldMk cId="3016947274" sldId="859"/>
            <ac:spMk id="4" creationId="{DB83312E-B909-DB23-F19B-911A95BC34F4}"/>
          </ac:spMkLst>
        </pc:spChg>
      </pc:sldChg>
      <pc:sldChg chg="modSp mod">
        <pc:chgData name="Jules De Ponte" userId="6dde738f-6aa6-42e8-a613-57ef6f1e1788" providerId="ADAL" clId="{4793BBBA-F72C-44A3-97ED-CE7002DB1850}" dt="2023-11-22T07:11:10.763" v="1748" actId="20577"/>
        <pc:sldMkLst>
          <pc:docMk/>
          <pc:sldMk cId="277160973" sldId="860"/>
        </pc:sldMkLst>
        <pc:spChg chg="mod">
          <ac:chgData name="Jules De Ponte" userId="6dde738f-6aa6-42e8-a613-57ef6f1e1788" providerId="ADAL" clId="{4793BBBA-F72C-44A3-97ED-CE7002DB1850}" dt="2023-11-22T07:11:10.763" v="1748" actId="20577"/>
          <ac:spMkLst>
            <pc:docMk/>
            <pc:sldMk cId="277160973" sldId="860"/>
            <ac:spMk id="4" creationId="{007D5179-0170-3A1E-268E-1C1718EF8461}"/>
          </ac:spMkLst>
        </pc:spChg>
      </pc:sldChg>
      <pc:sldChg chg="modSp mod">
        <pc:chgData name="Jules De Ponte" userId="6dde738f-6aa6-42e8-a613-57ef6f1e1788" providerId="ADAL" clId="{4793BBBA-F72C-44A3-97ED-CE7002DB1850}" dt="2023-11-22T07:14:45.423" v="1976" actId="20577"/>
        <pc:sldMkLst>
          <pc:docMk/>
          <pc:sldMk cId="4219798193" sldId="861"/>
        </pc:sldMkLst>
        <pc:spChg chg="mod">
          <ac:chgData name="Jules De Ponte" userId="6dde738f-6aa6-42e8-a613-57ef6f1e1788" providerId="ADAL" clId="{4793BBBA-F72C-44A3-97ED-CE7002DB1850}" dt="2023-11-22T07:14:45.423" v="1976" actId="20577"/>
          <ac:spMkLst>
            <pc:docMk/>
            <pc:sldMk cId="4219798193" sldId="861"/>
            <ac:spMk id="4" creationId="{D2E32286-51DB-C71F-7CE7-84B951B65D73}"/>
          </ac:spMkLst>
        </pc:spChg>
      </pc:sldChg>
      <pc:sldChg chg="modSp mod">
        <pc:chgData name="Jules De Ponte" userId="6dde738f-6aa6-42e8-a613-57ef6f1e1788" providerId="ADAL" clId="{4793BBBA-F72C-44A3-97ED-CE7002DB1850}" dt="2023-11-22T07:14:53.932" v="1977" actId="20577"/>
        <pc:sldMkLst>
          <pc:docMk/>
          <pc:sldMk cId="1694389277" sldId="862"/>
        </pc:sldMkLst>
        <pc:spChg chg="mod">
          <ac:chgData name="Jules De Ponte" userId="6dde738f-6aa6-42e8-a613-57ef6f1e1788" providerId="ADAL" clId="{4793BBBA-F72C-44A3-97ED-CE7002DB1850}" dt="2023-11-22T07:14:53.932" v="1977" actId="20577"/>
          <ac:spMkLst>
            <pc:docMk/>
            <pc:sldMk cId="1694389277" sldId="862"/>
            <ac:spMk id="4" creationId="{7E6D9C74-06C3-299F-782C-0891F542E951}"/>
          </ac:spMkLst>
        </pc:spChg>
      </pc:sldChg>
      <pc:sldChg chg="modSp mod">
        <pc:chgData name="Jules De Ponte" userId="6dde738f-6aa6-42e8-a613-57ef6f1e1788" providerId="ADAL" clId="{4793BBBA-F72C-44A3-97ED-CE7002DB1850}" dt="2023-11-22T06:53:12.838" v="1143" actId="20577"/>
        <pc:sldMkLst>
          <pc:docMk/>
          <pc:sldMk cId="3455243701" sldId="863"/>
        </pc:sldMkLst>
        <pc:spChg chg="mod">
          <ac:chgData name="Jules De Ponte" userId="6dde738f-6aa6-42e8-a613-57ef6f1e1788" providerId="ADAL" clId="{4793BBBA-F72C-44A3-97ED-CE7002DB1850}" dt="2023-11-22T06:53:12.838" v="1143" actId="20577"/>
          <ac:spMkLst>
            <pc:docMk/>
            <pc:sldMk cId="3455243701" sldId="863"/>
            <ac:spMk id="4" creationId="{84B26EF9-AFB5-900D-7782-9A7855DF7D99}"/>
          </ac:spMkLst>
        </pc:spChg>
      </pc:sldChg>
      <pc:sldChg chg="new del">
        <pc:chgData name="Jules De Ponte" userId="6dde738f-6aa6-42e8-a613-57ef6f1e1788" providerId="ADAL" clId="{4793BBBA-F72C-44A3-97ED-CE7002DB1850}" dt="2023-11-22T09:29:22.667" v="2093" actId="47"/>
        <pc:sldMkLst>
          <pc:docMk/>
          <pc:sldMk cId="823142884" sldId="864"/>
        </pc:sldMkLst>
      </pc:sldChg>
      <pc:sldChg chg="new del">
        <pc:chgData name="Jules De Ponte" userId="6dde738f-6aa6-42e8-a613-57ef6f1e1788" providerId="ADAL" clId="{4793BBBA-F72C-44A3-97ED-CE7002DB1850}" dt="2023-11-22T06:43:09.592" v="260" actId="47"/>
        <pc:sldMkLst>
          <pc:docMk/>
          <pc:sldMk cId="2339908422" sldId="864"/>
        </pc:sldMkLst>
      </pc:sldChg>
      <pc:sldChg chg="new del">
        <pc:chgData name="Jules De Ponte" userId="6dde738f-6aa6-42e8-a613-57ef6f1e1788" providerId="ADAL" clId="{4793BBBA-F72C-44A3-97ED-CE7002DB1850}" dt="2023-11-22T09:50:51.842" v="2095" actId="47"/>
        <pc:sldMkLst>
          <pc:docMk/>
          <pc:sldMk cId="2447185888" sldId="864"/>
        </pc:sldMkLst>
      </pc:sldChg>
      <pc:sldChg chg="new del">
        <pc:chgData name="Jules De Ponte" userId="6dde738f-6aa6-42e8-a613-57ef6f1e1788" providerId="ADAL" clId="{4793BBBA-F72C-44A3-97ED-CE7002DB1850}" dt="2023-11-22T07:15:12.979" v="1978" actId="47"/>
        <pc:sldMkLst>
          <pc:docMk/>
          <pc:sldMk cId="2961207580" sldId="864"/>
        </pc:sldMkLst>
      </pc:sldChg>
      <pc:sldChg chg="modSp new del mod">
        <pc:chgData name="Jules De Ponte" userId="6dde738f-6aa6-42e8-a613-57ef6f1e1788" providerId="ADAL" clId="{4793BBBA-F72C-44A3-97ED-CE7002DB1850}" dt="2023-11-22T07:07:12.232" v="1499" actId="47"/>
        <pc:sldMkLst>
          <pc:docMk/>
          <pc:sldMk cId="2536366066" sldId="865"/>
        </pc:sldMkLst>
        <pc:spChg chg="mod">
          <ac:chgData name="Jules De Ponte" userId="6dde738f-6aa6-42e8-a613-57ef6f1e1788" providerId="ADAL" clId="{4793BBBA-F72C-44A3-97ED-CE7002DB1850}" dt="2023-11-22T07:07:02.098" v="1498"/>
          <ac:spMkLst>
            <pc:docMk/>
            <pc:sldMk cId="2536366066" sldId="865"/>
            <ac:spMk id="3" creationId="{9FE96548-B1ED-1481-6082-943EC087510C}"/>
          </ac:spMkLst>
        </pc:spChg>
      </pc:sldChg>
      <pc:sldChg chg="new del">
        <pc:chgData name="Jules De Ponte" userId="6dde738f-6aa6-42e8-a613-57ef6f1e1788" providerId="ADAL" clId="{4793BBBA-F72C-44A3-97ED-CE7002DB1850}" dt="2023-11-22T09:29:22.202" v="2092" actId="47"/>
        <pc:sldMkLst>
          <pc:docMk/>
          <pc:sldMk cId="3251088229" sldId="865"/>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ata2.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10" Type="http://schemas.openxmlformats.org/officeDocument/2006/relationships/image" Target="../media/image30.svg"/><Relationship Id="rId4" Type="http://schemas.openxmlformats.org/officeDocument/2006/relationships/image" Target="../media/image24.svg"/><Relationship Id="rId9" Type="http://schemas.openxmlformats.org/officeDocument/2006/relationships/image" Target="../media/image29.png"/></Relationships>
</file>

<file path=ppt/diagrams/_rels/drawing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10" Type="http://schemas.openxmlformats.org/officeDocument/2006/relationships/image" Target="../media/image30.svg"/><Relationship Id="rId4" Type="http://schemas.openxmlformats.org/officeDocument/2006/relationships/image" Target="../media/image24.svg"/><Relationship Id="rId9" Type="http://schemas.openxmlformats.org/officeDocument/2006/relationships/image" Target="../media/image29.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4E217A4-89B1-43CD-8B86-081C17C1EB98}" type="doc">
      <dgm:prSet loTypeId="urn:microsoft.com/office/officeart/2018/2/layout/IconLabelList" loCatId="icon" qsTypeId="urn:microsoft.com/office/officeart/2005/8/quickstyle/simple1" qsCatId="simple" csTypeId="urn:microsoft.com/office/officeart/2005/8/colors/accent2_2" csCatId="accent2" phldr="1"/>
      <dgm:spPr/>
      <dgm:t>
        <a:bodyPr/>
        <a:lstStyle/>
        <a:p>
          <a:endParaRPr lang="en-US"/>
        </a:p>
      </dgm:t>
    </dgm:pt>
    <dgm:pt modelId="{405416AB-152F-4C0F-A2F9-38487937C7CD}">
      <dgm:prSet/>
      <dgm:spPr/>
      <dgm:t>
        <a:bodyPr/>
        <a:lstStyle/>
        <a:p>
          <a:r>
            <a:rPr lang="en-US" b="0" i="0"/>
            <a:t>A hackathon, also known as a codefest, is a social coding event that brings computer programmers and other interested people together to improve upon or build a new software program.</a:t>
          </a:r>
          <a:endParaRPr lang="en-US"/>
        </a:p>
      </dgm:t>
    </dgm:pt>
    <dgm:pt modelId="{951A64DF-40FB-4552-A19A-9419F97309ED}" type="parTrans" cxnId="{C07BAC5F-3D79-4A76-A883-33D283A7F6D4}">
      <dgm:prSet/>
      <dgm:spPr/>
      <dgm:t>
        <a:bodyPr/>
        <a:lstStyle/>
        <a:p>
          <a:endParaRPr lang="en-US"/>
        </a:p>
      </dgm:t>
    </dgm:pt>
    <dgm:pt modelId="{56A7F3A9-89DE-4644-88E5-D2A244D1B8C1}" type="sibTrans" cxnId="{C07BAC5F-3D79-4A76-A883-33D283A7F6D4}">
      <dgm:prSet/>
      <dgm:spPr/>
      <dgm:t>
        <a:bodyPr/>
        <a:lstStyle/>
        <a:p>
          <a:endParaRPr lang="en-US"/>
        </a:p>
      </dgm:t>
    </dgm:pt>
    <dgm:pt modelId="{8C7FC73A-1EF2-4D4B-926F-A04F616C6D8C}">
      <dgm:prSet/>
      <dgm:spPr/>
      <dgm:t>
        <a:bodyPr/>
        <a:lstStyle/>
        <a:p>
          <a:r>
            <a:rPr lang="en-US" b="0" i="0" dirty="0"/>
            <a:t>In this Hackathon, we will be reviewing data from Eskom, finding insights, designing a process flow and building a model to predict something interesting. </a:t>
          </a:r>
          <a:endParaRPr lang="en-US" dirty="0"/>
        </a:p>
      </dgm:t>
    </dgm:pt>
    <dgm:pt modelId="{F65911A9-7CC1-4060-996D-B328539BC29C}" type="parTrans" cxnId="{257A3663-54CB-4FEC-B4C6-C5EAFBA094DD}">
      <dgm:prSet/>
      <dgm:spPr/>
      <dgm:t>
        <a:bodyPr/>
        <a:lstStyle/>
        <a:p>
          <a:endParaRPr lang="en-US"/>
        </a:p>
      </dgm:t>
    </dgm:pt>
    <dgm:pt modelId="{A8DF56ED-0C0C-4D90-8599-FD027B487036}" type="sibTrans" cxnId="{257A3663-54CB-4FEC-B4C6-C5EAFBA094DD}">
      <dgm:prSet/>
      <dgm:spPr/>
      <dgm:t>
        <a:bodyPr/>
        <a:lstStyle/>
        <a:p>
          <a:endParaRPr lang="en-US"/>
        </a:p>
      </dgm:t>
    </dgm:pt>
    <dgm:pt modelId="{69450A96-7F55-46FE-9359-4C2DC049C499}">
      <dgm:prSet/>
      <dgm:spPr/>
      <dgm:t>
        <a:bodyPr/>
        <a:lstStyle/>
        <a:p>
          <a:r>
            <a:rPr lang="en-US" b="0" i="0"/>
            <a:t>As this is only a day-long event, you will not be judged on the accuracy of the data model. You will be assessed on insightfulness shown, the creativity of the problem you’re trying to solve, the use of good data science practice and principles, making clever, logical assumptions, and presenting your findings in a clear, professional manner that tells the data story.</a:t>
          </a:r>
          <a:endParaRPr lang="en-US"/>
        </a:p>
      </dgm:t>
    </dgm:pt>
    <dgm:pt modelId="{282DF3B6-B8E2-41F1-8D91-8115A00EEF65}" type="parTrans" cxnId="{AFE2E28F-70AB-4202-A2E5-7A74B8E555E7}">
      <dgm:prSet/>
      <dgm:spPr/>
      <dgm:t>
        <a:bodyPr/>
        <a:lstStyle/>
        <a:p>
          <a:endParaRPr lang="en-US"/>
        </a:p>
      </dgm:t>
    </dgm:pt>
    <dgm:pt modelId="{5341F348-D17E-4304-8956-EC20E7E6C909}" type="sibTrans" cxnId="{AFE2E28F-70AB-4202-A2E5-7A74B8E555E7}">
      <dgm:prSet/>
      <dgm:spPr/>
      <dgm:t>
        <a:bodyPr/>
        <a:lstStyle/>
        <a:p>
          <a:endParaRPr lang="en-US"/>
        </a:p>
      </dgm:t>
    </dgm:pt>
    <dgm:pt modelId="{6287B34B-4833-43E4-BFAD-65BA90908E10}" type="pres">
      <dgm:prSet presAssocID="{A4E217A4-89B1-43CD-8B86-081C17C1EB98}" presName="root" presStyleCnt="0">
        <dgm:presLayoutVars>
          <dgm:dir/>
          <dgm:resizeHandles val="exact"/>
        </dgm:presLayoutVars>
      </dgm:prSet>
      <dgm:spPr/>
    </dgm:pt>
    <dgm:pt modelId="{A1E88A8E-80EB-4220-9A24-8799EC473E75}" type="pres">
      <dgm:prSet presAssocID="{405416AB-152F-4C0F-A2F9-38487937C7CD}" presName="compNode" presStyleCnt="0"/>
      <dgm:spPr/>
    </dgm:pt>
    <dgm:pt modelId="{D1E16517-3028-4F28-A8D9-C00B62423C04}" type="pres">
      <dgm:prSet presAssocID="{405416AB-152F-4C0F-A2F9-38487937C7CD}"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grammer"/>
        </a:ext>
      </dgm:extLst>
    </dgm:pt>
    <dgm:pt modelId="{5CF520FB-55A1-452C-8063-CDC1E1F66D19}" type="pres">
      <dgm:prSet presAssocID="{405416AB-152F-4C0F-A2F9-38487937C7CD}" presName="spaceRect" presStyleCnt="0"/>
      <dgm:spPr/>
    </dgm:pt>
    <dgm:pt modelId="{6DE29EB0-9577-4898-89B9-6601A7A1FB2A}" type="pres">
      <dgm:prSet presAssocID="{405416AB-152F-4C0F-A2F9-38487937C7CD}" presName="textRect" presStyleLbl="revTx" presStyleIdx="0" presStyleCnt="3">
        <dgm:presLayoutVars>
          <dgm:chMax val="1"/>
          <dgm:chPref val="1"/>
        </dgm:presLayoutVars>
      </dgm:prSet>
      <dgm:spPr/>
    </dgm:pt>
    <dgm:pt modelId="{C8E129A3-544D-40F2-989A-68246279BB36}" type="pres">
      <dgm:prSet presAssocID="{56A7F3A9-89DE-4644-88E5-D2A244D1B8C1}" presName="sibTrans" presStyleCnt="0"/>
      <dgm:spPr/>
    </dgm:pt>
    <dgm:pt modelId="{85A651DB-DBA8-4CB3-A42B-D841016495E2}" type="pres">
      <dgm:prSet presAssocID="{8C7FC73A-1EF2-4D4B-926F-A04F616C6D8C}" presName="compNode" presStyleCnt="0"/>
      <dgm:spPr/>
    </dgm:pt>
    <dgm:pt modelId="{FAF06EB0-0BF9-4517-B083-52B6326023ED}" type="pres">
      <dgm:prSet presAssocID="{8C7FC73A-1EF2-4D4B-926F-A04F616C6D8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orkflow"/>
        </a:ext>
      </dgm:extLst>
    </dgm:pt>
    <dgm:pt modelId="{A7CFA063-D5FF-489C-83FD-A8D846C649BE}" type="pres">
      <dgm:prSet presAssocID="{8C7FC73A-1EF2-4D4B-926F-A04F616C6D8C}" presName="spaceRect" presStyleCnt="0"/>
      <dgm:spPr/>
    </dgm:pt>
    <dgm:pt modelId="{5BC0CC85-8D2B-4FC0-9F39-08298D8B707A}" type="pres">
      <dgm:prSet presAssocID="{8C7FC73A-1EF2-4D4B-926F-A04F616C6D8C}" presName="textRect" presStyleLbl="revTx" presStyleIdx="1" presStyleCnt="3">
        <dgm:presLayoutVars>
          <dgm:chMax val="1"/>
          <dgm:chPref val="1"/>
        </dgm:presLayoutVars>
      </dgm:prSet>
      <dgm:spPr/>
    </dgm:pt>
    <dgm:pt modelId="{4E29CC83-574C-49FB-BD38-1FFA8E1DC2EE}" type="pres">
      <dgm:prSet presAssocID="{A8DF56ED-0C0C-4D90-8599-FD027B487036}" presName="sibTrans" presStyleCnt="0"/>
      <dgm:spPr/>
    </dgm:pt>
    <dgm:pt modelId="{F06DFE40-BF08-4BF6-AB50-2BFB2470ADE1}" type="pres">
      <dgm:prSet presAssocID="{69450A96-7F55-46FE-9359-4C2DC049C499}" presName="compNode" presStyleCnt="0"/>
      <dgm:spPr/>
    </dgm:pt>
    <dgm:pt modelId="{322383D4-102F-4606-BCE7-07269B707C20}" type="pres">
      <dgm:prSet presAssocID="{69450A96-7F55-46FE-9359-4C2DC049C499}"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arget"/>
        </a:ext>
      </dgm:extLst>
    </dgm:pt>
    <dgm:pt modelId="{F3B81644-7C55-4165-B331-9B0182D460D0}" type="pres">
      <dgm:prSet presAssocID="{69450A96-7F55-46FE-9359-4C2DC049C499}" presName="spaceRect" presStyleCnt="0"/>
      <dgm:spPr/>
    </dgm:pt>
    <dgm:pt modelId="{72E48521-17FA-4CCF-A14E-CBF71025E1D5}" type="pres">
      <dgm:prSet presAssocID="{69450A96-7F55-46FE-9359-4C2DC049C499}" presName="textRect" presStyleLbl="revTx" presStyleIdx="2" presStyleCnt="3">
        <dgm:presLayoutVars>
          <dgm:chMax val="1"/>
          <dgm:chPref val="1"/>
        </dgm:presLayoutVars>
      </dgm:prSet>
      <dgm:spPr/>
    </dgm:pt>
  </dgm:ptLst>
  <dgm:cxnLst>
    <dgm:cxn modelId="{84E3B206-533D-4F96-8B28-DDF3B06825CC}" type="presOf" srcId="{69450A96-7F55-46FE-9359-4C2DC049C499}" destId="{72E48521-17FA-4CCF-A14E-CBF71025E1D5}" srcOrd="0" destOrd="0" presId="urn:microsoft.com/office/officeart/2018/2/layout/IconLabelList"/>
    <dgm:cxn modelId="{C07BAC5F-3D79-4A76-A883-33D283A7F6D4}" srcId="{A4E217A4-89B1-43CD-8B86-081C17C1EB98}" destId="{405416AB-152F-4C0F-A2F9-38487937C7CD}" srcOrd="0" destOrd="0" parTransId="{951A64DF-40FB-4552-A19A-9419F97309ED}" sibTransId="{56A7F3A9-89DE-4644-88E5-D2A244D1B8C1}"/>
    <dgm:cxn modelId="{257A3663-54CB-4FEC-B4C6-C5EAFBA094DD}" srcId="{A4E217A4-89B1-43CD-8B86-081C17C1EB98}" destId="{8C7FC73A-1EF2-4D4B-926F-A04F616C6D8C}" srcOrd="1" destOrd="0" parTransId="{F65911A9-7CC1-4060-996D-B328539BC29C}" sibTransId="{A8DF56ED-0C0C-4D90-8599-FD027B487036}"/>
    <dgm:cxn modelId="{8E49B456-C62F-4CFB-9B32-70E78C22B7EF}" type="presOf" srcId="{8C7FC73A-1EF2-4D4B-926F-A04F616C6D8C}" destId="{5BC0CC85-8D2B-4FC0-9F39-08298D8B707A}" srcOrd="0" destOrd="0" presId="urn:microsoft.com/office/officeart/2018/2/layout/IconLabelList"/>
    <dgm:cxn modelId="{AFE2E28F-70AB-4202-A2E5-7A74B8E555E7}" srcId="{A4E217A4-89B1-43CD-8B86-081C17C1EB98}" destId="{69450A96-7F55-46FE-9359-4C2DC049C499}" srcOrd="2" destOrd="0" parTransId="{282DF3B6-B8E2-41F1-8D91-8115A00EEF65}" sibTransId="{5341F348-D17E-4304-8956-EC20E7E6C909}"/>
    <dgm:cxn modelId="{C93F40C0-AE18-44B8-9DC5-EC76058D8F61}" type="presOf" srcId="{A4E217A4-89B1-43CD-8B86-081C17C1EB98}" destId="{6287B34B-4833-43E4-BFAD-65BA90908E10}" srcOrd="0" destOrd="0" presId="urn:microsoft.com/office/officeart/2018/2/layout/IconLabelList"/>
    <dgm:cxn modelId="{E6E9FFF6-4D44-4F4C-9CC7-702EC190A008}" type="presOf" srcId="{405416AB-152F-4C0F-A2F9-38487937C7CD}" destId="{6DE29EB0-9577-4898-89B9-6601A7A1FB2A}" srcOrd="0" destOrd="0" presId="urn:microsoft.com/office/officeart/2018/2/layout/IconLabelList"/>
    <dgm:cxn modelId="{931E5572-7A83-49A1-B3F5-506411A9C2FF}" type="presParOf" srcId="{6287B34B-4833-43E4-BFAD-65BA90908E10}" destId="{A1E88A8E-80EB-4220-9A24-8799EC473E75}" srcOrd="0" destOrd="0" presId="urn:microsoft.com/office/officeart/2018/2/layout/IconLabelList"/>
    <dgm:cxn modelId="{B11F218C-9978-43DB-B198-608DCF6232AA}" type="presParOf" srcId="{A1E88A8E-80EB-4220-9A24-8799EC473E75}" destId="{D1E16517-3028-4F28-A8D9-C00B62423C04}" srcOrd="0" destOrd="0" presId="urn:microsoft.com/office/officeart/2018/2/layout/IconLabelList"/>
    <dgm:cxn modelId="{497937F0-C2CA-4EA5-B1B7-36A70755E23F}" type="presParOf" srcId="{A1E88A8E-80EB-4220-9A24-8799EC473E75}" destId="{5CF520FB-55A1-452C-8063-CDC1E1F66D19}" srcOrd="1" destOrd="0" presId="urn:microsoft.com/office/officeart/2018/2/layout/IconLabelList"/>
    <dgm:cxn modelId="{2EC564D5-A48C-44B7-A0ED-AA1A81076D8A}" type="presParOf" srcId="{A1E88A8E-80EB-4220-9A24-8799EC473E75}" destId="{6DE29EB0-9577-4898-89B9-6601A7A1FB2A}" srcOrd="2" destOrd="0" presId="urn:microsoft.com/office/officeart/2018/2/layout/IconLabelList"/>
    <dgm:cxn modelId="{B151A7C6-A2FF-46F9-8A2F-3AC4AD3082BE}" type="presParOf" srcId="{6287B34B-4833-43E4-BFAD-65BA90908E10}" destId="{C8E129A3-544D-40F2-989A-68246279BB36}" srcOrd="1" destOrd="0" presId="urn:microsoft.com/office/officeart/2018/2/layout/IconLabelList"/>
    <dgm:cxn modelId="{CCB303E0-6407-46AA-BF1A-BAC8C7F5EB8A}" type="presParOf" srcId="{6287B34B-4833-43E4-BFAD-65BA90908E10}" destId="{85A651DB-DBA8-4CB3-A42B-D841016495E2}" srcOrd="2" destOrd="0" presId="urn:microsoft.com/office/officeart/2018/2/layout/IconLabelList"/>
    <dgm:cxn modelId="{69CFDF96-74DD-4EA7-8214-5DF74865C317}" type="presParOf" srcId="{85A651DB-DBA8-4CB3-A42B-D841016495E2}" destId="{FAF06EB0-0BF9-4517-B083-52B6326023ED}" srcOrd="0" destOrd="0" presId="urn:microsoft.com/office/officeart/2018/2/layout/IconLabelList"/>
    <dgm:cxn modelId="{65B3980F-4D54-4F77-8ADF-FF1C155A922C}" type="presParOf" srcId="{85A651DB-DBA8-4CB3-A42B-D841016495E2}" destId="{A7CFA063-D5FF-489C-83FD-A8D846C649BE}" srcOrd="1" destOrd="0" presId="urn:microsoft.com/office/officeart/2018/2/layout/IconLabelList"/>
    <dgm:cxn modelId="{A5E0C2E3-E91D-485C-AA5F-2A0B43BE5AAD}" type="presParOf" srcId="{85A651DB-DBA8-4CB3-A42B-D841016495E2}" destId="{5BC0CC85-8D2B-4FC0-9F39-08298D8B707A}" srcOrd="2" destOrd="0" presId="urn:microsoft.com/office/officeart/2018/2/layout/IconLabelList"/>
    <dgm:cxn modelId="{550597F4-C7E2-43A6-9757-AD9675D0724B}" type="presParOf" srcId="{6287B34B-4833-43E4-BFAD-65BA90908E10}" destId="{4E29CC83-574C-49FB-BD38-1FFA8E1DC2EE}" srcOrd="3" destOrd="0" presId="urn:microsoft.com/office/officeart/2018/2/layout/IconLabelList"/>
    <dgm:cxn modelId="{700DB842-3E74-475E-9CA7-D77710F4EAE6}" type="presParOf" srcId="{6287B34B-4833-43E4-BFAD-65BA90908E10}" destId="{F06DFE40-BF08-4BF6-AB50-2BFB2470ADE1}" srcOrd="4" destOrd="0" presId="urn:microsoft.com/office/officeart/2018/2/layout/IconLabelList"/>
    <dgm:cxn modelId="{F34F749D-6D8C-4C99-9E43-1EDE36E80FF3}" type="presParOf" srcId="{F06DFE40-BF08-4BF6-AB50-2BFB2470ADE1}" destId="{322383D4-102F-4606-BCE7-07269B707C20}" srcOrd="0" destOrd="0" presId="urn:microsoft.com/office/officeart/2018/2/layout/IconLabelList"/>
    <dgm:cxn modelId="{3C3B1117-AD78-4D50-B9BE-4F7E8FE75E1B}" type="presParOf" srcId="{F06DFE40-BF08-4BF6-AB50-2BFB2470ADE1}" destId="{F3B81644-7C55-4165-B331-9B0182D460D0}" srcOrd="1" destOrd="0" presId="urn:microsoft.com/office/officeart/2018/2/layout/IconLabelList"/>
    <dgm:cxn modelId="{670B54F7-D1DF-4C9E-83F2-CC5C8A2BA3AA}" type="presParOf" srcId="{F06DFE40-BF08-4BF6-AB50-2BFB2470ADE1}" destId="{72E48521-17FA-4CCF-A14E-CBF71025E1D5}"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C7944F4-DA3A-4D50-A593-5FBE87E715D6}"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7EE10159-2D55-4D24-9AAE-99D6E5BAB657}">
      <dgm:prSet/>
      <dgm:spPr/>
      <dgm:t>
        <a:bodyPr/>
        <a:lstStyle/>
        <a:p>
          <a:r>
            <a:rPr lang="en-US" b="1"/>
            <a:t>Ideate – 20 mins</a:t>
          </a:r>
          <a:endParaRPr lang="en-US"/>
        </a:p>
      </dgm:t>
    </dgm:pt>
    <dgm:pt modelId="{C5948620-377B-44C0-AEA6-4BEEC0165BB9}" type="parTrans" cxnId="{F2E72817-45DD-49B2-82B2-026E497C8EC3}">
      <dgm:prSet/>
      <dgm:spPr/>
      <dgm:t>
        <a:bodyPr/>
        <a:lstStyle/>
        <a:p>
          <a:endParaRPr lang="en-US"/>
        </a:p>
      </dgm:t>
    </dgm:pt>
    <dgm:pt modelId="{38D5EE5A-659C-4E22-8B4A-1298B1C848E3}" type="sibTrans" cxnId="{F2E72817-45DD-49B2-82B2-026E497C8EC3}">
      <dgm:prSet/>
      <dgm:spPr/>
      <dgm:t>
        <a:bodyPr/>
        <a:lstStyle/>
        <a:p>
          <a:endParaRPr lang="en-US"/>
        </a:p>
      </dgm:t>
    </dgm:pt>
    <dgm:pt modelId="{A33730CB-E3A8-4659-AF82-02ABBC2893D0}">
      <dgm:prSet/>
      <dgm:spPr/>
      <dgm:t>
        <a:bodyPr/>
        <a:lstStyle/>
        <a:p>
          <a:r>
            <a:rPr lang="en-US" dirty="0"/>
            <a:t>Presentation by Entelect</a:t>
          </a:r>
        </a:p>
        <a:p>
          <a:r>
            <a:rPr lang="en-US" dirty="0"/>
            <a:t>Walkthrough of project life cycle</a:t>
          </a:r>
        </a:p>
      </dgm:t>
    </dgm:pt>
    <dgm:pt modelId="{D89126AB-643D-4478-8575-0024D3E71CC5}" type="parTrans" cxnId="{4EF26EF5-D852-4593-A4A8-CE547893508F}">
      <dgm:prSet/>
      <dgm:spPr/>
      <dgm:t>
        <a:bodyPr/>
        <a:lstStyle/>
        <a:p>
          <a:endParaRPr lang="en-US"/>
        </a:p>
      </dgm:t>
    </dgm:pt>
    <dgm:pt modelId="{4E61E5D8-C980-4F40-9E0E-9615F66DF593}" type="sibTrans" cxnId="{4EF26EF5-D852-4593-A4A8-CE547893508F}">
      <dgm:prSet/>
      <dgm:spPr/>
      <dgm:t>
        <a:bodyPr/>
        <a:lstStyle/>
        <a:p>
          <a:endParaRPr lang="en-US"/>
        </a:p>
      </dgm:t>
    </dgm:pt>
    <dgm:pt modelId="{AB5ECCF1-020C-45AB-AD8A-C94639C88F67}">
      <dgm:prSet/>
      <dgm:spPr/>
      <dgm:t>
        <a:bodyPr/>
        <a:lstStyle/>
        <a:p>
          <a:r>
            <a:rPr lang="en-US"/>
            <a:t>Split into pairs</a:t>
          </a:r>
        </a:p>
      </dgm:t>
    </dgm:pt>
    <dgm:pt modelId="{4811B980-4AEC-49B9-A0C9-A74725BF99F4}" type="parTrans" cxnId="{9116E7E4-85A0-4D55-8009-62B4CBB8FC4B}">
      <dgm:prSet/>
      <dgm:spPr/>
      <dgm:t>
        <a:bodyPr/>
        <a:lstStyle/>
        <a:p>
          <a:endParaRPr lang="en-US"/>
        </a:p>
      </dgm:t>
    </dgm:pt>
    <dgm:pt modelId="{59A6EFB2-C704-42DE-BE9B-F00F03112A9A}" type="sibTrans" cxnId="{9116E7E4-85A0-4D55-8009-62B4CBB8FC4B}">
      <dgm:prSet/>
      <dgm:spPr/>
      <dgm:t>
        <a:bodyPr/>
        <a:lstStyle/>
        <a:p>
          <a:endParaRPr lang="en-US"/>
        </a:p>
      </dgm:t>
    </dgm:pt>
    <dgm:pt modelId="{DCF3D18A-CF60-472E-9226-C2BC531B829D}">
      <dgm:prSet/>
      <dgm:spPr/>
      <dgm:t>
        <a:bodyPr/>
        <a:lstStyle/>
        <a:p>
          <a:r>
            <a:rPr lang="en-US" b="1"/>
            <a:t>Collaborate – 40 mins </a:t>
          </a:r>
          <a:endParaRPr lang="en-US"/>
        </a:p>
      </dgm:t>
    </dgm:pt>
    <dgm:pt modelId="{232B9A90-E8F4-4DB0-8A0A-9148FD861D5B}" type="parTrans" cxnId="{6109F019-C982-43F5-8263-062DE117336D}">
      <dgm:prSet/>
      <dgm:spPr/>
      <dgm:t>
        <a:bodyPr/>
        <a:lstStyle/>
        <a:p>
          <a:endParaRPr lang="en-US"/>
        </a:p>
      </dgm:t>
    </dgm:pt>
    <dgm:pt modelId="{7D2E90E6-7596-4DE5-97D6-EAD3C90A8464}" type="sibTrans" cxnId="{6109F019-C982-43F5-8263-062DE117336D}">
      <dgm:prSet/>
      <dgm:spPr/>
      <dgm:t>
        <a:bodyPr/>
        <a:lstStyle/>
        <a:p>
          <a:endParaRPr lang="en-US"/>
        </a:p>
      </dgm:t>
    </dgm:pt>
    <dgm:pt modelId="{AB9DFA5A-57B9-485C-B6EF-150488E1303D}">
      <dgm:prSet/>
      <dgm:spPr/>
      <dgm:t>
        <a:bodyPr/>
        <a:lstStyle/>
        <a:p>
          <a:r>
            <a:rPr lang="en-US"/>
            <a:t>Think about a pain point and how you could go about solving it.</a:t>
          </a:r>
        </a:p>
      </dgm:t>
    </dgm:pt>
    <dgm:pt modelId="{CB403DF6-B987-418A-8FFC-FB41346AA68A}" type="parTrans" cxnId="{C2D926E3-BE1B-4B52-BB19-D31003345B3D}">
      <dgm:prSet/>
      <dgm:spPr/>
      <dgm:t>
        <a:bodyPr/>
        <a:lstStyle/>
        <a:p>
          <a:endParaRPr lang="en-US"/>
        </a:p>
      </dgm:t>
    </dgm:pt>
    <dgm:pt modelId="{88CBFB36-3267-45B7-A17F-5627428D3E04}" type="sibTrans" cxnId="{C2D926E3-BE1B-4B52-BB19-D31003345B3D}">
      <dgm:prSet/>
      <dgm:spPr/>
      <dgm:t>
        <a:bodyPr/>
        <a:lstStyle/>
        <a:p>
          <a:endParaRPr lang="en-US"/>
        </a:p>
      </dgm:t>
    </dgm:pt>
    <dgm:pt modelId="{1B3F584D-5CD4-4150-9E40-8CAC4569A317}">
      <dgm:prSet/>
      <dgm:spPr/>
      <dgm:t>
        <a:bodyPr/>
        <a:lstStyle/>
        <a:p>
          <a:r>
            <a:rPr lang="en-US"/>
            <a:t>Brainstorm ideas together.</a:t>
          </a:r>
        </a:p>
      </dgm:t>
    </dgm:pt>
    <dgm:pt modelId="{B621422E-2E6C-4FF0-9FFE-5B74EC019D96}" type="parTrans" cxnId="{18861199-7378-489D-9566-BE293F69C0D6}">
      <dgm:prSet/>
      <dgm:spPr/>
      <dgm:t>
        <a:bodyPr/>
        <a:lstStyle/>
        <a:p>
          <a:endParaRPr lang="en-US"/>
        </a:p>
      </dgm:t>
    </dgm:pt>
    <dgm:pt modelId="{77CC691C-9B4F-42A1-A54B-E8E62A3A419C}" type="sibTrans" cxnId="{18861199-7378-489D-9566-BE293F69C0D6}">
      <dgm:prSet/>
      <dgm:spPr/>
      <dgm:t>
        <a:bodyPr/>
        <a:lstStyle/>
        <a:p>
          <a:endParaRPr lang="en-US"/>
        </a:p>
      </dgm:t>
    </dgm:pt>
    <dgm:pt modelId="{5E402C25-814C-4852-8D17-F224A40EC38B}">
      <dgm:prSet/>
      <dgm:spPr/>
      <dgm:t>
        <a:bodyPr/>
        <a:lstStyle/>
        <a:p>
          <a:r>
            <a:rPr lang="en-US" b="1"/>
            <a:t>Design – 60 mins</a:t>
          </a:r>
          <a:endParaRPr lang="en-US"/>
        </a:p>
      </dgm:t>
    </dgm:pt>
    <dgm:pt modelId="{EFB778F3-F773-45D6-A865-E04EC6BC8292}" type="parTrans" cxnId="{3CF95C94-D448-4807-A0AD-30E230ABC3E3}">
      <dgm:prSet/>
      <dgm:spPr/>
      <dgm:t>
        <a:bodyPr/>
        <a:lstStyle/>
        <a:p>
          <a:endParaRPr lang="en-US"/>
        </a:p>
      </dgm:t>
    </dgm:pt>
    <dgm:pt modelId="{39D3C986-58EC-45DB-A70B-77CE0D68E336}" type="sibTrans" cxnId="{3CF95C94-D448-4807-A0AD-30E230ABC3E3}">
      <dgm:prSet/>
      <dgm:spPr/>
      <dgm:t>
        <a:bodyPr/>
        <a:lstStyle/>
        <a:p>
          <a:endParaRPr lang="en-US"/>
        </a:p>
      </dgm:t>
    </dgm:pt>
    <dgm:pt modelId="{21DE4F48-DD12-43F0-B924-9FF2860B54B1}">
      <dgm:prSet/>
      <dgm:spPr/>
      <dgm:t>
        <a:bodyPr/>
        <a:lstStyle/>
        <a:p>
          <a:r>
            <a:rPr lang="en-US" dirty="0"/>
            <a:t>Choose a problem to solve</a:t>
          </a:r>
        </a:p>
        <a:p>
          <a:r>
            <a:rPr lang="en-US" dirty="0"/>
            <a:t>Design a basic end-to-end solution</a:t>
          </a:r>
        </a:p>
      </dgm:t>
    </dgm:pt>
    <dgm:pt modelId="{2265C186-7E42-40DA-9D04-89F0E40BE34F}" type="parTrans" cxnId="{EBF9B434-F40A-4EDD-BCCF-EB820794F858}">
      <dgm:prSet/>
      <dgm:spPr/>
      <dgm:t>
        <a:bodyPr/>
        <a:lstStyle/>
        <a:p>
          <a:endParaRPr lang="en-US"/>
        </a:p>
      </dgm:t>
    </dgm:pt>
    <dgm:pt modelId="{B3B6C37B-63F4-4723-862B-439001A1F74D}" type="sibTrans" cxnId="{EBF9B434-F40A-4EDD-BCCF-EB820794F858}">
      <dgm:prSet/>
      <dgm:spPr/>
      <dgm:t>
        <a:bodyPr/>
        <a:lstStyle/>
        <a:p>
          <a:endParaRPr lang="en-US"/>
        </a:p>
      </dgm:t>
    </dgm:pt>
    <dgm:pt modelId="{5518EAB8-1AEC-4B7B-97EE-DF3E13FEF596}">
      <dgm:prSet/>
      <dgm:spPr/>
      <dgm:t>
        <a:bodyPr/>
        <a:lstStyle/>
        <a:p>
          <a:r>
            <a:rPr lang="en-US" b="1"/>
            <a:t>Develop – 3 hrs</a:t>
          </a:r>
          <a:endParaRPr lang="en-US"/>
        </a:p>
      </dgm:t>
    </dgm:pt>
    <dgm:pt modelId="{E333F61F-381C-4912-8583-DF581F37B38B}" type="parTrans" cxnId="{0C388612-E125-4D1D-A98E-C0775640C1ED}">
      <dgm:prSet/>
      <dgm:spPr/>
      <dgm:t>
        <a:bodyPr/>
        <a:lstStyle/>
        <a:p>
          <a:endParaRPr lang="en-US"/>
        </a:p>
      </dgm:t>
    </dgm:pt>
    <dgm:pt modelId="{62BBB001-C942-427E-9C50-D84712F488D6}" type="sibTrans" cxnId="{0C388612-E125-4D1D-A98E-C0775640C1ED}">
      <dgm:prSet/>
      <dgm:spPr/>
      <dgm:t>
        <a:bodyPr/>
        <a:lstStyle/>
        <a:p>
          <a:endParaRPr lang="en-US"/>
        </a:p>
      </dgm:t>
    </dgm:pt>
    <dgm:pt modelId="{CCE3B782-B2C5-49BE-9384-9A2A09F58847}">
      <dgm:prSet/>
      <dgm:spPr/>
      <dgm:t>
        <a:bodyPr/>
        <a:lstStyle/>
        <a:p>
          <a:r>
            <a:rPr lang="en-US" dirty="0"/>
            <a:t>Rapid Prototype	</a:t>
          </a:r>
        </a:p>
        <a:p>
          <a:r>
            <a:rPr lang="en-US" dirty="0"/>
            <a:t>Test</a:t>
          </a:r>
        </a:p>
        <a:p>
          <a:r>
            <a:rPr lang="en-US" dirty="0"/>
            <a:t>Iterate</a:t>
          </a:r>
        </a:p>
      </dgm:t>
    </dgm:pt>
    <dgm:pt modelId="{99660ED1-B51A-414F-A4B5-5387C98902C1}" type="parTrans" cxnId="{7425FA22-CBA9-4977-89F0-0EBAAF90D76C}">
      <dgm:prSet/>
      <dgm:spPr/>
      <dgm:t>
        <a:bodyPr/>
        <a:lstStyle/>
        <a:p>
          <a:endParaRPr lang="en-US"/>
        </a:p>
      </dgm:t>
    </dgm:pt>
    <dgm:pt modelId="{C8869095-43E1-46CE-A01F-0C69EEE62F28}" type="sibTrans" cxnId="{7425FA22-CBA9-4977-89F0-0EBAAF90D76C}">
      <dgm:prSet/>
      <dgm:spPr/>
      <dgm:t>
        <a:bodyPr/>
        <a:lstStyle/>
        <a:p>
          <a:endParaRPr lang="en-US"/>
        </a:p>
      </dgm:t>
    </dgm:pt>
    <dgm:pt modelId="{539C8096-70C4-4CD4-B078-FB35A2132583}">
      <dgm:prSet/>
      <dgm:spPr/>
      <dgm:t>
        <a:bodyPr/>
        <a:lstStyle/>
        <a:p>
          <a:r>
            <a:rPr lang="en-US" b="1"/>
            <a:t>Pitch</a:t>
          </a:r>
          <a:endParaRPr lang="en-US"/>
        </a:p>
      </dgm:t>
    </dgm:pt>
    <dgm:pt modelId="{AD835FCB-4276-4D82-8735-D50CF7228EA9}" type="parTrans" cxnId="{065FD867-A07B-4B15-B733-27B7A191EF10}">
      <dgm:prSet/>
      <dgm:spPr/>
      <dgm:t>
        <a:bodyPr/>
        <a:lstStyle/>
        <a:p>
          <a:endParaRPr lang="en-US"/>
        </a:p>
      </dgm:t>
    </dgm:pt>
    <dgm:pt modelId="{63EBE276-9D07-4164-8EAA-C4D7B2F5E34F}" type="sibTrans" cxnId="{065FD867-A07B-4B15-B733-27B7A191EF10}">
      <dgm:prSet/>
      <dgm:spPr/>
      <dgm:t>
        <a:bodyPr/>
        <a:lstStyle/>
        <a:p>
          <a:endParaRPr lang="en-US"/>
        </a:p>
      </dgm:t>
    </dgm:pt>
    <dgm:pt modelId="{3D87A7E6-5A8F-4421-AEEB-E21D8C8834F5}" type="pres">
      <dgm:prSet presAssocID="{FC7944F4-DA3A-4D50-A593-5FBE87E715D6}" presName="root" presStyleCnt="0">
        <dgm:presLayoutVars>
          <dgm:dir/>
          <dgm:resizeHandles val="exact"/>
        </dgm:presLayoutVars>
      </dgm:prSet>
      <dgm:spPr/>
    </dgm:pt>
    <dgm:pt modelId="{C850D4DD-F292-42CF-821E-0F09325B0381}" type="pres">
      <dgm:prSet presAssocID="{7EE10159-2D55-4D24-9AAE-99D6E5BAB657}" presName="compNode" presStyleCnt="0"/>
      <dgm:spPr/>
    </dgm:pt>
    <dgm:pt modelId="{D63ECB9A-A3A7-41F7-9B0B-41665FD44E82}" type="pres">
      <dgm:prSet presAssocID="{7EE10159-2D55-4D24-9AAE-99D6E5BAB657}" presName="bgRect" presStyleLbl="bgShp" presStyleIdx="0" presStyleCnt="5"/>
      <dgm:spPr/>
    </dgm:pt>
    <dgm:pt modelId="{4AB1CEA0-DDE2-4BF2-BC89-11D3C7CDCA82}" type="pres">
      <dgm:prSet presAssocID="{7EE10159-2D55-4D24-9AAE-99D6E5BAB65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opwatch"/>
        </a:ext>
      </dgm:extLst>
    </dgm:pt>
    <dgm:pt modelId="{C8CECD4C-7406-420B-B0F0-7E12A1B19CA7}" type="pres">
      <dgm:prSet presAssocID="{7EE10159-2D55-4D24-9AAE-99D6E5BAB657}" presName="spaceRect" presStyleCnt="0"/>
      <dgm:spPr/>
    </dgm:pt>
    <dgm:pt modelId="{93EC9452-300C-410F-8D99-51B93D531EE2}" type="pres">
      <dgm:prSet presAssocID="{7EE10159-2D55-4D24-9AAE-99D6E5BAB657}" presName="parTx" presStyleLbl="revTx" presStyleIdx="0" presStyleCnt="9">
        <dgm:presLayoutVars>
          <dgm:chMax val="0"/>
          <dgm:chPref val="0"/>
        </dgm:presLayoutVars>
      </dgm:prSet>
      <dgm:spPr/>
    </dgm:pt>
    <dgm:pt modelId="{446677CF-3CDC-4036-B9F6-47DFDFD921F9}" type="pres">
      <dgm:prSet presAssocID="{7EE10159-2D55-4D24-9AAE-99D6E5BAB657}" presName="desTx" presStyleLbl="revTx" presStyleIdx="1" presStyleCnt="9">
        <dgm:presLayoutVars/>
      </dgm:prSet>
      <dgm:spPr/>
    </dgm:pt>
    <dgm:pt modelId="{DFB533BC-A064-4BA6-BD07-5A948786DCF3}" type="pres">
      <dgm:prSet presAssocID="{38D5EE5A-659C-4E22-8B4A-1298B1C848E3}" presName="sibTrans" presStyleCnt="0"/>
      <dgm:spPr/>
    </dgm:pt>
    <dgm:pt modelId="{C2068716-4C4C-4DA1-9D53-333305D780ED}" type="pres">
      <dgm:prSet presAssocID="{DCF3D18A-CF60-472E-9226-C2BC531B829D}" presName="compNode" presStyleCnt="0"/>
      <dgm:spPr/>
    </dgm:pt>
    <dgm:pt modelId="{BB943D43-99DA-425E-AAB3-1FAD75DCE72E}" type="pres">
      <dgm:prSet presAssocID="{DCF3D18A-CF60-472E-9226-C2BC531B829D}" presName="bgRect" presStyleLbl="bgShp" presStyleIdx="1" presStyleCnt="5"/>
      <dgm:spPr/>
    </dgm:pt>
    <dgm:pt modelId="{88483A6F-36C3-4E29-A1A6-B45B2A80DC50}" type="pres">
      <dgm:prSet presAssocID="{DCF3D18A-CF60-472E-9226-C2BC531B829D}"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d with Gears"/>
        </a:ext>
      </dgm:extLst>
    </dgm:pt>
    <dgm:pt modelId="{2F716E14-0DD1-4249-BB02-2B73990289AD}" type="pres">
      <dgm:prSet presAssocID="{DCF3D18A-CF60-472E-9226-C2BC531B829D}" presName="spaceRect" presStyleCnt="0"/>
      <dgm:spPr/>
    </dgm:pt>
    <dgm:pt modelId="{3BDAA09B-EF30-4A5F-9B14-E60C8A9D2E9F}" type="pres">
      <dgm:prSet presAssocID="{DCF3D18A-CF60-472E-9226-C2BC531B829D}" presName="parTx" presStyleLbl="revTx" presStyleIdx="2" presStyleCnt="9">
        <dgm:presLayoutVars>
          <dgm:chMax val="0"/>
          <dgm:chPref val="0"/>
        </dgm:presLayoutVars>
      </dgm:prSet>
      <dgm:spPr/>
    </dgm:pt>
    <dgm:pt modelId="{875BEBEC-2669-4025-8689-65E1FE0691EB}" type="pres">
      <dgm:prSet presAssocID="{DCF3D18A-CF60-472E-9226-C2BC531B829D}" presName="desTx" presStyleLbl="revTx" presStyleIdx="3" presStyleCnt="9">
        <dgm:presLayoutVars/>
      </dgm:prSet>
      <dgm:spPr/>
    </dgm:pt>
    <dgm:pt modelId="{642BDEBA-6034-4641-8363-4482920AFA5A}" type="pres">
      <dgm:prSet presAssocID="{7D2E90E6-7596-4DE5-97D6-EAD3C90A8464}" presName="sibTrans" presStyleCnt="0"/>
      <dgm:spPr/>
    </dgm:pt>
    <dgm:pt modelId="{814B10C6-32DC-42C2-A9A0-FF84E246AA96}" type="pres">
      <dgm:prSet presAssocID="{5E402C25-814C-4852-8D17-F224A40EC38B}" presName="compNode" presStyleCnt="0"/>
      <dgm:spPr/>
    </dgm:pt>
    <dgm:pt modelId="{12BFFE97-A6E1-4C88-B542-4128AED96795}" type="pres">
      <dgm:prSet presAssocID="{5E402C25-814C-4852-8D17-F224A40EC38B}" presName="bgRect" presStyleLbl="bgShp" presStyleIdx="2" presStyleCnt="5"/>
      <dgm:spPr/>
    </dgm:pt>
    <dgm:pt modelId="{1BFD42A8-58FF-4C62-A815-D06CE6CA6448}" type="pres">
      <dgm:prSet presAssocID="{5E402C25-814C-4852-8D17-F224A40EC38B}"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ck"/>
        </a:ext>
      </dgm:extLst>
    </dgm:pt>
    <dgm:pt modelId="{DA6D44B8-C57E-413B-BBD4-6EE1BFC696E8}" type="pres">
      <dgm:prSet presAssocID="{5E402C25-814C-4852-8D17-F224A40EC38B}" presName="spaceRect" presStyleCnt="0"/>
      <dgm:spPr/>
    </dgm:pt>
    <dgm:pt modelId="{DD55BE8C-7172-44C1-B57F-301D38025A37}" type="pres">
      <dgm:prSet presAssocID="{5E402C25-814C-4852-8D17-F224A40EC38B}" presName="parTx" presStyleLbl="revTx" presStyleIdx="4" presStyleCnt="9">
        <dgm:presLayoutVars>
          <dgm:chMax val="0"/>
          <dgm:chPref val="0"/>
        </dgm:presLayoutVars>
      </dgm:prSet>
      <dgm:spPr/>
    </dgm:pt>
    <dgm:pt modelId="{22D66D46-8B66-4A34-93D8-A196A1DEF547}" type="pres">
      <dgm:prSet presAssocID="{5E402C25-814C-4852-8D17-F224A40EC38B}" presName="desTx" presStyleLbl="revTx" presStyleIdx="5" presStyleCnt="9">
        <dgm:presLayoutVars/>
      </dgm:prSet>
      <dgm:spPr/>
    </dgm:pt>
    <dgm:pt modelId="{12B5C5A5-D0FB-421D-A903-13BD20BF6625}" type="pres">
      <dgm:prSet presAssocID="{39D3C986-58EC-45DB-A70B-77CE0D68E336}" presName="sibTrans" presStyleCnt="0"/>
      <dgm:spPr/>
    </dgm:pt>
    <dgm:pt modelId="{A1335FED-F7AA-4A8B-8181-A1A74AB86E3D}" type="pres">
      <dgm:prSet presAssocID="{5518EAB8-1AEC-4B7B-97EE-DF3E13FEF596}" presName="compNode" presStyleCnt="0"/>
      <dgm:spPr/>
    </dgm:pt>
    <dgm:pt modelId="{78AA65F9-1F2E-4453-8064-008B956AC1A7}" type="pres">
      <dgm:prSet presAssocID="{5518EAB8-1AEC-4B7B-97EE-DF3E13FEF596}" presName="bgRect" presStyleLbl="bgShp" presStyleIdx="3" presStyleCnt="5"/>
      <dgm:spPr/>
    </dgm:pt>
    <dgm:pt modelId="{8D990462-1369-4FED-B98F-0E93E3CEE8B6}" type="pres">
      <dgm:prSet presAssocID="{5518EAB8-1AEC-4B7B-97EE-DF3E13FEF596}"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epeat"/>
        </a:ext>
      </dgm:extLst>
    </dgm:pt>
    <dgm:pt modelId="{FC5F4189-A810-4D13-811F-47D5033478F2}" type="pres">
      <dgm:prSet presAssocID="{5518EAB8-1AEC-4B7B-97EE-DF3E13FEF596}" presName="spaceRect" presStyleCnt="0"/>
      <dgm:spPr/>
    </dgm:pt>
    <dgm:pt modelId="{C31E3747-126A-48E9-B17B-6A6D86C49DC2}" type="pres">
      <dgm:prSet presAssocID="{5518EAB8-1AEC-4B7B-97EE-DF3E13FEF596}" presName="parTx" presStyleLbl="revTx" presStyleIdx="6" presStyleCnt="9">
        <dgm:presLayoutVars>
          <dgm:chMax val="0"/>
          <dgm:chPref val="0"/>
        </dgm:presLayoutVars>
      </dgm:prSet>
      <dgm:spPr/>
    </dgm:pt>
    <dgm:pt modelId="{E0C7C947-C869-43FF-A782-1205C9EB72D2}" type="pres">
      <dgm:prSet presAssocID="{5518EAB8-1AEC-4B7B-97EE-DF3E13FEF596}" presName="desTx" presStyleLbl="revTx" presStyleIdx="7" presStyleCnt="9">
        <dgm:presLayoutVars/>
      </dgm:prSet>
      <dgm:spPr/>
    </dgm:pt>
    <dgm:pt modelId="{C854E82B-B5F6-4088-8FD5-AE5F737C7C17}" type="pres">
      <dgm:prSet presAssocID="{62BBB001-C942-427E-9C50-D84712F488D6}" presName="sibTrans" presStyleCnt="0"/>
      <dgm:spPr/>
    </dgm:pt>
    <dgm:pt modelId="{AC0079E9-30A1-4A52-9F37-6A9EFB2C867C}" type="pres">
      <dgm:prSet presAssocID="{539C8096-70C4-4CD4-B078-FB35A2132583}" presName="compNode" presStyleCnt="0"/>
      <dgm:spPr/>
    </dgm:pt>
    <dgm:pt modelId="{002643A6-1A7A-42EB-B0FC-3ACD92252575}" type="pres">
      <dgm:prSet presAssocID="{539C8096-70C4-4CD4-B078-FB35A2132583}" presName="bgRect" presStyleLbl="bgShp" presStyleIdx="4" presStyleCnt="5"/>
      <dgm:spPr/>
    </dgm:pt>
    <dgm:pt modelId="{1F5A77B9-62A7-4C79-ABF8-2BDA4DD76521}" type="pres">
      <dgm:prSet presAssocID="{539C8096-70C4-4CD4-B078-FB35A2132583}"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Teacher"/>
        </a:ext>
      </dgm:extLst>
    </dgm:pt>
    <dgm:pt modelId="{F396A5BA-7845-4FA2-A569-81095F1F09E9}" type="pres">
      <dgm:prSet presAssocID="{539C8096-70C4-4CD4-B078-FB35A2132583}" presName="spaceRect" presStyleCnt="0"/>
      <dgm:spPr/>
    </dgm:pt>
    <dgm:pt modelId="{ECD59603-ADE8-46BC-8404-96A9580EDCAA}" type="pres">
      <dgm:prSet presAssocID="{539C8096-70C4-4CD4-B078-FB35A2132583}" presName="parTx" presStyleLbl="revTx" presStyleIdx="8" presStyleCnt="9">
        <dgm:presLayoutVars>
          <dgm:chMax val="0"/>
          <dgm:chPref val="0"/>
        </dgm:presLayoutVars>
      </dgm:prSet>
      <dgm:spPr/>
    </dgm:pt>
  </dgm:ptLst>
  <dgm:cxnLst>
    <dgm:cxn modelId="{0C388612-E125-4D1D-A98E-C0775640C1ED}" srcId="{FC7944F4-DA3A-4D50-A593-5FBE87E715D6}" destId="{5518EAB8-1AEC-4B7B-97EE-DF3E13FEF596}" srcOrd="3" destOrd="0" parTransId="{E333F61F-381C-4912-8583-DF581F37B38B}" sibTransId="{62BBB001-C942-427E-9C50-D84712F488D6}"/>
    <dgm:cxn modelId="{A526DA15-1BD3-4DE7-BFB9-DAFBA0C57940}" type="presOf" srcId="{A33730CB-E3A8-4659-AF82-02ABBC2893D0}" destId="{446677CF-3CDC-4036-B9F6-47DFDFD921F9}" srcOrd="0" destOrd="0" presId="urn:microsoft.com/office/officeart/2018/2/layout/IconVerticalSolidList"/>
    <dgm:cxn modelId="{F2E72817-45DD-49B2-82B2-026E497C8EC3}" srcId="{FC7944F4-DA3A-4D50-A593-5FBE87E715D6}" destId="{7EE10159-2D55-4D24-9AAE-99D6E5BAB657}" srcOrd="0" destOrd="0" parTransId="{C5948620-377B-44C0-AEA6-4BEEC0165BB9}" sibTransId="{38D5EE5A-659C-4E22-8B4A-1298B1C848E3}"/>
    <dgm:cxn modelId="{6109F019-C982-43F5-8263-062DE117336D}" srcId="{FC7944F4-DA3A-4D50-A593-5FBE87E715D6}" destId="{DCF3D18A-CF60-472E-9226-C2BC531B829D}" srcOrd="1" destOrd="0" parTransId="{232B9A90-E8F4-4DB0-8A0A-9148FD861D5B}" sibTransId="{7D2E90E6-7596-4DE5-97D6-EAD3C90A8464}"/>
    <dgm:cxn modelId="{7425FA22-CBA9-4977-89F0-0EBAAF90D76C}" srcId="{5518EAB8-1AEC-4B7B-97EE-DF3E13FEF596}" destId="{CCE3B782-B2C5-49BE-9384-9A2A09F58847}" srcOrd="0" destOrd="0" parTransId="{99660ED1-B51A-414F-A4B5-5387C98902C1}" sibTransId="{C8869095-43E1-46CE-A01F-0C69EEE62F28}"/>
    <dgm:cxn modelId="{13C71A29-169F-45D2-AF9B-3A8B666C3B20}" type="presOf" srcId="{AB9DFA5A-57B9-485C-B6EF-150488E1303D}" destId="{875BEBEC-2669-4025-8689-65E1FE0691EB}" srcOrd="0" destOrd="0" presId="urn:microsoft.com/office/officeart/2018/2/layout/IconVerticalSolidList"/>
    <dgm:cxn modelId="{2C8DE732-8F2C-442C-8BDB-FD2A5972C03C}" type="presOf" srcId="{7EE10159-2D55-4D24-9AAE-99D6E5BAB657}" destId="{93EC9452-300C-410F-8D99-51B93D531EE2}" srcOrd="0" destOrd="0" presId="urn:microsoft.com/office/officeart/2018/2/layout/IconVerticalSolidList"/>
    <dgm:cxn modelId="{EBF9B434-F40A-4EDD-BCCF-EB820794F858}" srcId="{5E402C25-814C-4852-8D17-F224A40EC38B}" destId="{21DE4F48-DD12-43F0-B924-9FF2860B54B1}" srcOrd="0" destOrd="0" parTransId="{2265C186-7E42-40DA-9D04-89F0E40BE34F}" sibTransId="{B3B6C37B-63F4-4723-862B-439001A1F74D}"/>
    <dgm:cxn modelId="{30840640-E127-4DB1-9459-C8E99C81F918}" type="presOf" srcId="{5518EAB8-1AEC-4B7B-97EE-DF3E13FEF596}" destId="{C31E3747-126A-48E9-B17B-6A6D86C49DC2}" srcOrd="0" destOrd="0" presId="urn:microsoft.com/office/officeart/2018/2/layout/IconVerticalSolidList"/>
    <dgm:cxn modelId="{EFC3D95B-9156-404B-8257-477502D4D9B0}" type="presOf" srcId="{1B3F584D-5CD4-4150-9E40-8CAC4569A317}" destId="{875BEBEC-2669-4025-8689-65E1FE0691EB}" srcOrd="0" destOrd="1" presId="urn:microsoft.com/office/officeart/2018/2/layout/IconVerticalSolidList"/>
    <dgm:cxn modelId="{065FD867-A07B-4B15-B733-27B7A191EF10}" srcId="{FC7944F4-DA3A-4D50-A593-5FBE87E715D6}" destId="{539C8096-70C4-4CD4-B078-FB35A2132583}" srcOrd="4" destOrd="0" parTransId="{AD835FCB-4276-4D82-8735-D50CF7228EA9}" sibTransId="{63EBE276-9D07-4164-8EAA-C4D7B2F5E34F}"/>
    <dgm:cxn modelId="{404F2E69-889A-4E6D-B316-A09605B8DA85}" type="presOf" srcId="{539C8096-70C4-4CD4-B078-FB35A2132583}" destId="{ECD59603-ADE8-46BC-8404-96A9580EDCAA}" srcOrd="0" destOrd="0" presId="urn:microsoft.com/office/officeart/2018/2/layout/IconVerticalSolidList"/>
    <dgm:cxn modelId="{33FB9B6E-2E0B-4081-B5A3-67BF16278CC0}" type="presOf" srcId="{5E402C25-814C-4852-8D17-F224A40EC38B}" destId="{DD55BE8C-7172-44C1-B57F-301D38025A37}" srcOrd="0" destOrd="0" presId="urn:microsoft.com/office/officeart/2018/2/layout/IconVerticalSolidList"/>
    <dgm:cxn modelId="{EFA9A588-204B-4A53-83CC-93AD500B761D}" type="presOf" srcId="{FC7944F4-DA3A-4D50-A593-5FBE87E715D6}" destId="{3D87A7E6-5A8F-4421-AEEB-E21D8C8834F5}" srcOrd="0" destOrd="0" presId="urn:microsoft.com/office/officeart/2018/2/layout/IconVerticalSolidList"/>
    <dgm:cxn modelId="{3CF95C94-D448-4807-A0AD-30E230ABC3E3}" srcId="{FC7944F4-DA3A-4D50-A593-5FBE87E715D6}" destId="{5E402C25-814C-4852-8D17-F224A40EC38B}" srcOrd="2" destOrd="0" parTransId="{EFB778F3-F773-45D6-A865-E04EC6BC8292}" sibTransId="{39D3C986-58EC-45DB-A70B-77CE0D68E336}"/>
    <dgm:cxn modelId="{18861199-7378-489D-9566-BE293F69C0D6}" srcId="{DCF3D18A-CF60-472E-9226-C2BC531B829D}" destId="{1B3F584D-5CD4-4150-9E40-8CAC4569A317}" srcOrd="1" destOrd="0" parTransId="{B621422E-2E6C-4FF0-9FFE-5B74EC019D96}" sibTransId="{77CC691C-9B4F-42A1-A54B-E8E62A3A419C}"/>
    <dgm:cxn modelId="{9A2C82AA-486F-49E6-A5A3-D60E92085945}" type="presOf" srcId="{CCE3B782-B2C5-49BE-9384-9A2A09F58847}" destId="{E0C7C947-C869-43FF-A782-1205C9EB72D2}" srcOrd="0" destOrd="0" presId="urn:microsoft.com/office/officeart/2018/2/layout/IconVerticalSolidList"/>
    <dgm:cxn modelId="{740EDCC1-C567-4C71-8BA3-15029849F76E}" type="presOf" srcId="{DCF3D18A-CF60-472E-9226-C2BC531B829D}" destId="{3BDAA09B-EF30-4A5F-9B14-E60C8A9D2E9F}" srcOrd="0" destOrd="0" presId="urn:microsoft.com/office/officeart/2018/2/layout/IconVerticalSolidList"/>
    <dgm:cxn modelId="{A72C0AD9-42F8-45C0-9AFF-023D57B6BCB7}" type="presOf" srcId="{21DE4F48-DD12-43F0-B924-9FF2860B54B1}" destId="{22D66D46-8B66-4A34-93D8-A196A1DEF547}" srcOrd="0" destOrd="0" presId="urn:microsoft.com/office/officeart/2018/2/layout/IconVerticalSolidList"/>
    <dgm:cxn modelId="{C2D926E3-BE1B-4B52-BB19-D31003345B3D}" srcId="{DCF3D18A-CF60-472E-9226-C2BC531B829D}" destId="{AB9DFA5A-57B9-485C-B6EF-150488E1303D}" srcOrd="0" destOrd="0" parTransId="{CB403DF6-B987-418A-8FFC-FB41346AA68A}" sibTransId="{88CBFB36-3267-45B7-A17F-5627428D3E04}"/>
    <dgm:cxn modelId="{9116E7E4-85A0-4D55-8009-62B4CBB8FC4B}" srcId="{7EE10159-2D55-4D24-9AAE-99D6E5BAB657}" destId="{AB5ECCF1-020C-45AB-AD8A-C94639C88F67}" srcOrd="1" destOrd="0" parTransId="{4811B980-4AEC-49B9-A0C9-A74725BF99F4}" sibTransId="{59A6EFB2-C704-42DE-BE9B-F00F03112A9A}"/>
    <dgm:cxn modelId="{2A6B2CE9-FCBD-4AF1-ADA9-D0DBD01F8A87}" type="presOf" srcId="{AB5ECCF1-020C-45AB-AD8A-C94639C88F67}" destId="{446677CF-3CDC-4036-B9F6-47DFDFD921F9}" srcOrd="0" destOrd="1" presId="urn:microsoft.com/office/officeart/2018/2/layout/IconVerticalSolidList"/>
    <dgm:cxn modelId="{4EF26EF5-D852-4593-A4A8-CE547893508F}" srcId="{7EE10159-2D55-4D24-9AAE-99D6E5BAB657}" destId="{A33730CB-E3A8-4659-AF82-02ABBC2893D0}" srcOrd="0" destOrd="0" parTransId="{D89126AB-643D-4478-8575-0024D3E71CC5}" sibTransId="{4E61E5D8-C980-4F40-9E0E-9615F66DF593}"/>
    <dgm:cxn modelId="{2C774F27-0D47-4F1F-AB8F-73B6F3025DA9}" type="presParOf" srcId="{3D87A7E6-5A8F-4421-AEEB-E21D8C8834F5}" destId="{C850D4DD-F292-42CF-821E-0F09325B0381}" srcOrd="0" destOrd="0" presId="urn:microsoft.com/office/officeart/2018/2/layout/IconVerticalSolidList"/>
    <dgm:cxn modelId="{2EACE6CC-5038-46B7-952D-CF2BAF8A2C38}" type="presParOf" srcId="{C850D4DD-F292-42CF-821E-0F09325B0381}" destId="{D63ECB9A-A3A7-41F7-9B0B-41665FD44E82}" srcOrd="0" destOrd="0" presId="urn:microsoft.com/office/officeart/2018/2/layout/IconVerticalSolidList"/>
    <dgm:cxn modelId="{F8F9125C-86D9-48B8-8E6A-BF55A1AE5464}" type="presParOf" srcId="{C850D4DD-F292-42CF-821E-0F09325B0381}" destId="{4AB1CEA0-DDE2-4BF2-BC89-11D3C7CDCA82}" srcOrd="1" destOrd="0" presId="urn:microsoft.com/office/officeart/2018/2/layout/IconVerticalSolidList"/>
    <dgm:cxn modelId="{CFF4CD2F-99B6-48D7-9384-F3991163B6CB}" type="presParOf" srcId="{C850D4DD-F292-42CF-821E-0F09325B0381}" destId="{C8CECD4C-7406-420B-B0F0-7E12A1B19CA7}" srcOrd="2" destOrd="0" presId="urn:microsoft.com/office/officeart/2018/2/layout/IconVerticalSolidList"/>
    <dgm:cxn modelId="{0EE5821E-F85A-4E22-A311-8425CD4FBF5F}" type="presParOf" srcId="{C850D4DD-F292-42CF-821E-0F09325B0381}" destId="{93EC9452-300C-410F-8D99-51B93D531EE2}" srcOrd="3" destOrd="0" presId="urn:microsoft.com/office/officeart/2018/2/layout/IconVerticalSolidList"/>
    <dgm:cxn modelId="{962FE115-1BC6-43E2-BD47-4A0EDF72C88B}" type="presParOf" srcId="{C850D4DD-F292-42CF-821E-0F09325B0381}" destId="{446677CF-3CDC-4036-B9F6-47DFDFD921F9}" srcOrd="4" destOrd="0" presId="urn:microsoft.com/office/officeart/2018/2/layout/IconVerticalSolidList"/>
    <dgm:cxn modelId="{809A7244-8C6F-43B5-9A96-1CD407723A9F}" type="presParOf" srcId="{3D87A7E6-5A8F-4421-AEEB-E21D8C8834F5}" destId="{DFB533BC-A064-4BA6-BD07-5A948786DCF3}" srcOrd="1" destOrd="0" presId="urn:microsoft.com/office/officeart/2018/2/layout/IconVerticalSolidList"/>
    <dgm:cxn modelId="{E22FE13F-EFD7-41BC-8DE6-B1EEEC35069C}" type="presParOf" srcId="{3D87A7E6-5A8F-4421-AEEB-E21D8C8834F5}" destId="{C2068716-4C4C-4DA1-9D53-333305D780ED}" srcOrd="2" destOrd="0" presId="urn:microsoft.com/office/officeart/2018/2/layout/IconVerticalSolidList"/>
    <dgm:cxn modelId="{CCE48287-9A82-4D72-8715-D244253871A5}" type="presParOf" srcId="{C2068716-4C4C-4DA1-9D53-333305D780ED}" destId="{BB943D43-99DA-425E-AAB3-1FAD75DCE72E}" srcOrd="0" destOrd="0" presId="urn:microsoft.com/office/officeart/2018/2/layout/IconVerticalSolidList"/>
    <dgm:cxn modelId="{0288ACC7-A000-4AD4-B19C-4D246EE0E448}" type="presParOf" srcId="{C2068716-4C4C-4DA1-9D53-333305D780ED}" destId="{88483A6F-36C3-4E29-A1A6-B45B2A80DC50}" srcOrd="1" destOrd="0" presId="urn:microsoft.com/office/officeart/2018/2/layout/IconVerticalSolidList"/>
    <dgm:cxn modelId="{3C69F87E-5AE6-4B3C-9C3B-5CC94B9D2AE9}" type="presParOf" srcId="{C2068716-4C4C-4DA1-9D53-333305D780ED}" destId="{2F716E14-0DD1-4249-BB02-2B73990289AD}" srcOrd="2" destOrd="0" presId="urn:microsoft.com/office/officeart/2018/2/layout/IconVerticalSolidList"/>
    <dgm:cxn modelId="{1EBDE63C-5009-4DB9-962F-B712E3B9FCF2}" type="presParOf" srcId="{C2068716-4C4C-4DA1-9D53-333305D780ED}" destId="{3BDAA09B-EF30-4A5F-9B14-E60C8A9D2E9F}" srcOrd="3" destOrd="0" presId="urn:microsoft.com/office/officeart/2018/2/layout/IconVerticalSolidList"/>
    <dgm:cxn modelId="{B3C3E774-61AF-4DEF-B625-F58BF068C25B}" type="presParOf" srcId="{C2068716-4C4C-4DA1-9D53-333305D780ED}" destId="{875BEBEC-2669-4025-8689-65E1FE0691EB}" srcOrd="4" destOrd="0" presId="urn:microsoft.com/office/officeart/2018/2/layout/IconVerticalSolidList"/>
    <dgm:cxn modelId="{C93E67F1-4D6F-406B-8202-80C1388D20FC}" type="presParOf" srcId="{3D87A7E6-5A8F-4421-AEEB-E21D8C8834F5}" destId="{642BDEBA-6034-4641-8363-4482920AFA5A}" srcOrd="3" destOrd="0" presId="urn:microsoft.com/office/officeart/2018/2/layout/IconVerticalSolidList"/>
    <dgm:cxn modelId="{5A295C84-F993-43E5-A8CB-ABAF8815EC5A}" type="presParOf" srcId="{3D87A7E6-5A8F-4421-AEEB-E21D8C8834F5}" destId="{814B10C6-32DC-42C2-A9A0-FF84E246AA96}" srcOrd="4" destOrd="0" presId="urn:microsoft.com/office/officeart/2018/2/layout/IconVerticalSolidList"/>
    <dgm:cxn modelId="{9CC97EB8-7F09-4494-8D28-2142201B9CE8}" type="presParOf" srcId="{814B10C6-32DC-42C2-A9A0-FF84E246AA96}" destId="{12BFFE97-A6E1-4C88-B542-4128AED96795}" srcOrd="0" destOrd="0" presId="urn:microsoft.com/office/officeart/2018/2/layout/IconVerticalSolidList"/>
    <dgm:cxn modelId="{EBA9CEE0-9ADC-402E-8E91-14A0EB730C44}" type="presParOf" srcId="{814B10C6-32DC-42C2-A9A0-FF84E246AA96}" destId="{1BFD42A8-58FF-4C62-A815-D06CE6CA6448}" srcOrd="1" destOrd="0" presId="urn:microsoft.com/office/officeart/2018/2/layout/IconVerticalSolidList"/>
    <dgm:cxn modelId="{D8829E93-B3A7-424A-B7B8-4E834BF5A6BE}" type="presParOf" srcId="{814B10C6-32DC-42C2-A9A0-FF84E246AA96}" destId="{DA6D44B8-C57E-413B-BBD4-6EE1BFC696E8}" srcOrd="2" destOrd="0" presId="urn:microsoft.com/office/officeart/2018/2/layout/IconVerticalSolidList"/>
    <dgm:cxn modelId="{956528A0-AFE7-4027-91FD-B077918B2225}" type="presParOf" srcId="{814B10C6-32DC-42C2-A9A0-FF84E246AA96}" destId="{DD55BE8C-7172-44C1-B57F-301D38025A37}" srcOrd="3" destOrd="0" presId="urn:microsoft.com/office/officeart/2018/2/layout/IconVerticalSolidList"/>
    <dgm:cxn modelId="{70C14CC5-6B0D-44D1-ADC0-B7C9BB581E60}" type="presParOf" srcId="{814B10C6-32DC-42C2-A9A0-FF84E246AA96}" destId="{22D66D46-8B66-4A34-93D8-A196A1DEF547}" srcOrd="4" destOrd="0" presId="urn:microsoft.com/office/officeart/2018/2/layout/IconVerticalSolidList"/>
    <dgm:cxn modelId="{A2E5D94B-2697-4EBD-B699-861FA8290D5C}" type="presParOf" srcId="{3D87A7E6-5A8F-4421-AEEB-E21D8C8834F5}" destId="{12B5C5A5-D0FB-421D-A903-13BD20BF6625}" srcOrd="5" destOrd="0" presId="urn:microsoft.com/office/officeart/2018/2/layout/IconVerticalSolidList"/>
    <dgm:cxn modelId="{899DB824-C456-4E64-9EAC-2BBE18B286C7}" type="presParOf" srcId="{3D87A7E6-5A8F-4421-AEEB-E21D8C8834F5}" destId="{A1335FED-F7AA-4A8B-8181-A1A74AB86E3D}" srcOrd="6" destOrd="0" presId="urn:microsoft.com/office/officeart/2018/2/layout/IconVerticalSolidList"/>
    <dgm:cxn modelId="{0AAFFC54-96CD-4838-9681-58F5BA1FB8A5}" type="presParOf" srcId="{A1335FED-F7AA-4A8B-8181-A1A74AB86E3D}" destId="{78AA65F9-1F2E-4453-8064-008B956AC1A7}" srcOrd="0" destOrd="0" presId="urn:microsoft.com/office/officeart/2018/2/layout/IconVerticalSolidList"/>
    <dgm:cxn modelId="{C061A613-4EAB-4161-BA1D-720DE49ADAAA}" type="presParOf" srcId="{A1335FED-F7AA-4A8B-8181-A1A74AB86E3D}" destId="{8D990462-1369-4FED-B98F-0E93E3CEE8B6}" srcOrd="1" destOrd="0" presId="urn:microsoft.com/office/officeart/2018/2/layout/IconVerticalSolidList"/>
    <dgm:cxn modelId="{46156215-A900-4246-AD18-950653CC13A3}" type="presParOf" srcId="{A1335FED-F7AA-4A8B-8181-A1A74AB86E3D}" destId="{FC5F4189-A810-4D13-811F-47D5033478F2}" srcOrd="2" destOrd="0" presId="urn:microsoft.com/office/officeart/2018/2/layout/IconVerticalSolidList"/>
    <dgm:cxn modelId="{CBB5B683-914D-422C-A2FF-F62958AF676E}" type="presParOf" srcId="{A1335FED-F7AA-4A8B-8181-A1A74AB86E3D}" destId="{C31E3747-126A-48E9-B17B-6A6D86C49DC2}" srcOrd="3" destOrd="0" presId="urn:microsoft.com/office/officeart/2018/2/layout/IconVerticalSolidList"/>
    <dgm:cxn modelId="{DBEC0975-018B-4DCF-BD47-57247355C788}" type="presParOf" srcId="{A1335FED-F7AA-4A8B-8181-A1A74AB86E3D}" destId="{E0C7C947-C869-43FF-A782-1205C9EB72D2}" srcOrd="4" destOrd="0" presId="urn:microsoft.com/office/officeart/2018/2/layout/IconVerticalSolidList"/>
    <dgm:cxn modelId="{7EC642FA-D5DE-44D3-BBEF-9C74B65D1B9D}" type="presParOf" srcId="{3D87A7E6-5A8F-4421-AEEB-E21D8C8834F5}" destId="{C854E82B-B5F6-4088-8FD5-AE5F737C7C17}" srcOrd="7" destOrd="0" presId="urn:microsoft.com/office/officeart/2018/2/layout/IconVerticalSolidList"/>
    <dgm:cxn modelId="{D5518207-CAF3-4225-9C84-A2D275CB3433}" type="presParOf" srcId="{3D87A7E6-5A8F-4421-AEEB-E21D8C8834F5}" destId="{AC0079E9-30A1-4A52-9F37-6A9EFB2C867C}" srcOrd="8" destOrd="0" presId="urn:microsoft.com/office/officeart/2018/2/layout/IconVerticalSolidList"/>
    <dgm:cxn modelId="{AFFE54AC-3354-4F3E-B136-20BDE08FB89B}" type="presParOf" srcId="{AC0079E9-30A1-4A52-9F37-6A9EFB2C867C}" destId="{002643A6-1A7A-42EB-B0FC-3ACD92252575}" srcOrd="0" destOrd="0" presId="urn:microsoft.com/office/officeart/2018/2/layout/IconVerticalSolidList"/>
    <dgm:cxn modelId="{B76A6B65-98C0-4E9A-9BF8-8F7EA6FA254F}" type="presParOf" srcId="{AC0079E9-30A1-4A52-9F37-6A9EFB2C867C}" destId="{1F5A77B9-62A7-4C79-ABF8-2BDA4DD76521}" srcOrd="1" destOrd="0" presId="urn:microsoft.com/office/officeart/2018/2/layout/IconVerticalSolidList"/>
    <dgm:cxn modelId="{3A0A9C08-A221-4BC1-A526-A827B3A6B9E7}" type="presParOf" srcId="{AC0079E9-30A1-4A52-9F37-6A9EFB2C867C}" destId="{F396A5BA-7845-4FA2-A569-81095F1F09E9}" srcOrd="2" destOrd="0" presId="urn:microsoft.com/office/officeart/2018/2/layout/IconVerticalSolidList"/>
    <dgm:cxn modelId="{9821F8AF-AC9B-4499-8FB5-14F60151541A}" type="presParOf" srcId="{AC0079E9-30A1-4A52-9F37-6A9EFB2C867C}" destId="{ECD59603-ADE8-46BC-8404-96A9580EDCAA}"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E16517-3028-4F28-A8D9-C00B62423C04}">
      <dsp:nvSpPr>
        <dsp:cNvPr id="0" name=""/>
        <dsp:cNvSpPr/>
      </dsp:nvSpPr>
      <dsp:spPr>
        <a:xfrm>
          <a:off x="730320" y="622294"/>
          <a:ext cx="970249" cy="9702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DE29EB0-9577-4898-89B9-6601A7A1FB2A}">
      <dsp:nvSpPr>
        <dsp:cNvPr id="0" name=""/>
        <dsp:cNvSpPr/>
      </dsp:nvSpPr>
      <dsp:spPr>
        <a:xfrm>
          <a:off x="137390" y="2064138"/>
          <a:ext cx="2156109" cy="1700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b="0" i="0" kern="1200"/>
            <a:t>A hackathon, also known as a codefest, is a social coding event that brings computer programmers and other interested people together to improve upon or build a new software program.</a:t>
          </a:r>
          <a:endParaRPr lang="en-US" sz="1100" kern="1200"/>
        </a:p>
      </dsp:txBody>
      <dsp:txXfrm>
        <a:off x="137390" y="2064138"/>
        <a:ext cx="2156109" cy="1700859"/>
      </dsp:txXfrm>
    </dsp:sp>
    <dsp:sp modelId="{FAF06EB0-0BF9-4517-B083-52B6326023ED}">
      <dsp:nvSpPr>
        <dsp:cNvPr id="0" name=""/>
        <dsp:cNvSpPr/>
      </dsp:nvSpPr>
      <dsp:spPr>
        <a:xfrm>
          <a:off x="3263748" y="622294"/>
          <a:ext cx="970249" cy="9702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BC0CC85-8D2B-4FC0-9F39-08298D8B707A}">
      <dsp:nvSpPr>
        <dsp:cNvPr id="0" name=""/>
        <dsp:cNvSpPr/>
      </dsp:nvSpPr>
      <dsp:spPr>
        <a:xfrm>
          <a:off x="2670818" y="2064138"/>
          <a:ext cx="2156109" cy="1700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b="0" i="0" kern="1200" dirty="0"/>
            <a:t>In this Hackathon, we will be reviewing data from Eskom, finding insights, designing a process flow and building a model to predict something interesting. </a:t>
          </a:r>
          <a:endParaRPr lang="en-US" sz="1100" kern="1200" dirty="0"/>
        </a:p>
      </dsp:txBody>
      <dsp:txXfrm>
        <a:off x="2670818" y="2064138"/>
        <a:ext cx="2156109" cy="1700859"/>
      </dsp:txXfrm>
    </dsp:sp>
    <dsp:sp modelId="{322383D4-102F-4606-BCE7-07269B707C20}">
      <dsp:nvSpPr>
        <dsp:cNvPr id="0" name=""/>
        <dsp:cNvSpPr/>
      </dsp:nvSpPr>
      <dsp:spPr>
        <a:xfrm>
          <a:off x="5797176" y="622294"/>
          <a:ext cx="970249" cy="97024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E48521-17FA-4CCF-A14E-CBF71025E1D5}">
      <dsp:nvSpPr>
        <dsp:cNvPr id="0" name=""/>
        <dsp:cNvSpPr/>
      </dsp:nvSpPr>
      <dsp:spPr>
        <a:xfrm>
          <a:off x="5204246" y="2064138"/>
          <a:ext cx="2156109" cy="1700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b="0" i="0" kern="1200"/>
            <a:t>As this is only a day-long event, you will not be judged on the accuracy of the data model. You will be assessed on insightfulness shown, the creativity of the problem you’re trying to solve, the use of good data science practice and principles, making clever, logical assumptions, and presenting your findings in a clear, professional manner that tells the data story.</a:t>
          </a:r>
          <a:endParaRPr lang="en-US" sz="1100" kern="1200"/>
        </a:p>
      </dsp:txBody>
      <dsp:txXfrm>
        <a:off x="5204246" y="2064138"/>
        <a:ext cx="2156109" cy="17008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3ECB9A-A3A7-41F7-9B0B-41665FD44E82}">
      <dsp:nvSpPr>
        <dsp:cNvPr id="0" name=""/>
        <dsp:cNvSpPr/>
      </dsp:nvSpPr>
      <dsp:spPr>
        <a:xfrm>
          <a:off x="0" y="3770"/>
          <a:ext cx="7497746" cy="80318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AB1CEA0-DDE2-4BF2-BC89-11D3C7CDCA82}">
      <dsp:nvSpPr>
        <dsp:cNvPr id="0" name=""/>
        <dsp:cNvSpPr/>
      </dsp:nvSpPr>
      <dsp:spPr>
        <a:xfrm>
          <a:off x="242963" y="184487"/>
          <a:ext cx="441750" cy="44175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3EC9452-300C-410F-8D99-51B93D531EE2}">
      <dsp:nvSpPr>
        <dsp:cNvPr id="0" name=""/>
        <dsp:cNvSpPr/>
      </dsp:nvSpPr>
      <dsp:spPr>
        <a:xfrm>
          <a:off x="927677" y="3770"/>
          <a:ext cx="3373985" cy="803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004" tIns="85004" rIns="85004" bIns="85004" numCol="1" spcCol="1270" anchor="ctr" anchorCtr="0">
          <a:noAutofit/>
        </a:bodyPr>
        <a:lstStyle/>
        <a:p>
          <a:pPr marL="0" lvl="0" indent="0" algn="l" defTabSz="844550">
            <a:lnSpc>
              <a:spcPct val="90000"/>
            </a:lnSpc>
            <a:spcBef>
              <a:spcPct val="0"/>
            </a:spcBef>
            <a:spcAft>
              <a:spcPct val="35000"/>
            </a:spcAft>
            <a:buNone/>
          </a:pPr>
          <a:r>
            <a:rPr lang="en-US" sz="1900" b="1" kern="1200"/>
            <a:t>Ideate – 20 mins</a:t>
          </a:r>
          <a:endParaRPr lang="en-US" sz="1900" kern="1200"/>
        </a:p>
      </dsp:txBody>
      <dsp:txXfrm>
        <a:off x="927677" y="3770"/>
        <a:ext cx="3373985" cy="803183"/>
      </dsp:txXfrm>
    </dsp:sp>
    <dsp:sp modelId="{446677CF-3CDC-4036-B9F6-47DFDFD921F9}">
      <dsp:nvSpPr>
        <dsp:cNvPr id="0" name=""/>
        <dsp:cNvSpPr/>
      </dsp:nvSpPr>
      <dsp:spPr>
        <a:xfrm>
          <a:off x="4301662" y="3770"/>
          <a:ext cx="3196083" cy="803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004" tIns="85004" rIns="85004" bIns="85004" numCol="1" spcCol="1270" anchor="ctr" anchorCtr="0">
          <a:noAutofit/>
        </a:bodyPr>
        <a:lstStyle/>
        <a:p>
          <a:pPr marL="0" lvl="0" indent="0" algn="l" defTabSz="533400">
            <a:lnSpc>
              <a:spcPct val="90000"/>
            </a:lnSpc>
            <a:spcBef>
              <a:spcPct val="0"/>
            </a:spcBef>
            <a:spcAft>
              <a:spcPct val="35000"/>
            </a:spcAft>
            <a:buNone/>
          </a:pPr>
          <a:r>
            <a:rPr lang="en-US" sz="1200" kern="1200" dirty="0"/>
            <a:t>Presentation by Entelect</a:t>
          </a:r>
        </a:p>
        <a:p>
          <a:pPr marL="0" lvl="0" indent="0" algn="l" defTabSz="533400">
            <a:lnSpc>
              <a:spcPct val="90000"/>
            </a:lnSpc>
            <a:spcBef>
              <a:spcPct val="0"/>
            </a:spcBef>
            <a:spcAft>
              <a:spcPct val="35000"/>
            </a:spcAft>
            <a:buNone/>
          </a:pPr>
          <a:r>
            <a:rPr lang="en-US" sz="1200" kern="1200" dirty="0"/>
            <a:t>Walkthrough of project life cycle</a:t>
          </a:r>
        </a:p>
        <a:p>
          <a:pPr marL="0" lvl="0" indent="0" algn="l" defTabSz="533400">
            <a:lnSpc>
              <a:spcPct val="90000"/>
            </a:lnSpc>
            <a:spcBef>
              <a:spcPct val="0"/>
            </a:spcBef>
            <a:spcAft>
              <a:spcPct val="35000"/>
            </a:spcAft>
            <a:buNone/>
          </a:pPr>
          <a:r>
            <a:rPr lang="en-US" sz="1200" kern="1200"/>
            <a:t>Split into pairs</a:t>
          </a:r>
        </a:p>
      </dsp:txBody>
      <dsp:txXfrm>
        <a:off x="4301662" y="3770"/>
        <a:ext cx="3196083" cy="803183"/>
      </dsp:txXfrm>
    </dsp:sp>
    <dsp:sp modelId="{BB943D43-99DA-425E-AAB3-1FAD75DCE72E}">
      <dsp:nvSpPr>
        <dsp:cNvPr id="0" name=""/>
        <dsp:cNvSpPr/>
      </dsp:nvSpPr>
      <dsp:spPr>
        <a:xfrm>
          <a:off x="0" y="1007750"/>
          <a:ext cx="7497746" cy="80318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8483A6F-36C3-4E29-A1A6-B45B2A80DC50}">
      <dsp:nvSpPr>
        <dsp:cNvPr id="0" name=""/>
        <dsp:cNvSpPr/>
      </dsp:nvSpPr>
      <dsp:spPr>
        <a:xfrm>
          <a:off x="242963" y="1188466"/>
          <a:ext cx="441750" cy="44175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BDAA09B-EF30-4A5F-9B14-E60C8A9D2E9F}">
      <dsp:nvSpPr>
        <dsp:cNvPr id="0" name=""/>
        <dsp:cNvSpPr/>
      </dsp:nvSpPr>
      <dsp:spPr>
        <a:xfrm>
          <a:off x="927677" y="1007750"/>
          <a:ext cx="3373985" cy="803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004" tIns="85004" rIns="85004" bIns="85004" numCol="1" spcCol="1270" anchor="ctr" anchorCtr="0">
          <a:noAutofit/>
        </a:bodyPr>
        <a:lstStyle/>
        <a:p>
          <a:pPr marL="0" lvl="0" indent="0" algn="l" defTabSz="844550">
            <a:lnSpc>
              <a:spcPct val="90000"/>
            </a:lnSpc>
            <a:spcBef>
              <a:spcPct val="0"/>
            </a:spcBef>
            <a:spcAft>
              <a:spcPct val="35000"/>
            </a:spcAft>
            <a:buNone/>
          </a:pPr>
          <a:r>
            <a:rPr lang="en-US" sz="1900" b="1" kern="1200"/>
            <a:t>Collaborate – 40 mins </a:t>
          </a:r>
          <a:endParaRPr lang="en-US" sz="1900" kern="1200"/>
        </a:p>
      </dsp:txBody>
      <dsp:txXfrm>
        <a:off x="927677" y="1007750"/>
        <a:ext cx="3373985" cy="803183"/>
      </dsp:txXfrm>
    </dsp:sp>
    <dsp:sp modelId="{875BEBEC-2669-4025-8689-65E1FE0691EB}">
      <dsp:nvSpPr>
        <dsp:cNvPr id="0" name=""/>
        <dsp:cNvSpPr/>
      </dsp:nvSpPr>
      <dsp:spPr>
        <a:xfrm>
          <a:off x="4301662" y="1007750"/>
          <a:ext cx="3196083" cy="803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004" tIns="85004" rIns="85004" bIns="85004" numCol="1" spcCol="1270" anchor="ctr" anchorCtr="0">
          <a:noAutofit/>
        </a:bodyPr>
        <a:lstStyle/>
        <a:p>
          <a:pPr marL="0" lvl="0" indent="0" algn="l" defTabSz="533400">
            <a:lnSpc>
              <a:spcPct val="90000"/>
            </a:lnSpc>
            <a:spcBef>
              <a:spcPct val="0"/>
            </a:spcBef>
            <a:spcAft>
              <a:spcPct val="35000"/>
            </a:spcAft>
            <a:buNone/>
          </a:pPr>
          <a:r>
            <a:rPr lang="en-US" sz="1200" kern="1200"/>
            <a:t>Think about a pain point and how you could go about solving it.</a:t>
          </a:r>
        </a:p>
        <a:p>
          <a:pPr marL="0" lvl="0" indent="0" algn="l" defTabSz="533400">
            <a:lnSpc>
              <a:spcPct val="90000"/>
            </a:lnSpc>
            <a:spcBef>
              <a:spcPct val="0"/>
            </a:spcBef>
            <a:spcAft>
              <a:spcPct val="35000"/>
            </a:spcAft>
            <a:buNone/>
          </a:pPr>
          <a:r>
            <a:rPr lang="en-US" sz="1200" kern="1200"/>
            <a:t>Brainstorm ideas together.</a:t>
          </a:r>
        </a:p>
      </dsp:txBody>
      <dsp:txXfrm>
        <a:off x="4301662" y="1007750"/>
        <a:ext cx="3196083" cy="803183"/>
      </dsp:txXfrm>
    </dsp:sp>
    <dsp:sp modelId="{12BFFE97-A6E1-4C88-B542-4128AED96795}">
      <dsp:nvSpPr>
        <dsp:cNvPr id="0" name=""/>
        <dsp:cNvSpPr/>
      </dsp:nvSpPr>
      <dsp:spPr>
        <a:xfrm>
          <a:off x="0" y="2011729"/>
          <a:ext cx="7497746" cy="80318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BFD42A8-58FF-4C62-A815-D06CE6CA6448}">
      <dsp:nvSpPr>
        <dsp:cNvPr id="0" name=""/>
        <dsp:cNvSpPr/>
      </dsp:nvSpPr>
      <dsp:spPr>
        <a:xfrm>
          <a:off x="242963" y="2192446"/>
          <a:ext cx="441750" cy="44175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D55BE8C-7172-44C1-B57F-301D38025A37}">
      <dsp:nvSpPr>
        <dsp:cNvPr id="0" name=""/>
        <dsp:cNvSpPr/>
      </dsp:nvSpPr>
      <dsp:spPr>
        <a:xfrm>
          <a:off x="927677" y="2011729"/>
          <a:ext cx="3373985" cy="803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004" tIns="85004" rIns="85004" bIns="85004" numCol="1" spcCol="1270" anchor="ctr" anchorCtr="0">
          <a:noAutofit/>
        </a:bodyPr>
        <a:lstStyle/>
        <a:p>
          <a:pPr marL="0" lvl="0" indent="0" algn="l" defTabSz="844550">
            <a:lnSpc>
              <a:spcPct val="90000"/>
            </a:lnSpc>
            <a:spcBef>
              <a:spcPct val="0"/>
            </a:spcBef>
            <a:spcAft>
              <a:spcPct val="35000"/>
            </a:spcAft>
            <a:buNone/>
          </a:pPr>
          <a:r>
            <a:rPr lang="en-US" sz="1900" b="1" kern="1200"/>
            <a:t>Design – 60 mins</a:t>
          </a:r>
          <a:endParaRPr lang="en-US" sz="1900" kern="1200"/>
        </a:p>
      </dsp:txBody>
      <dsp:txXfrm>
        <a:off x="927677" y="2011729"/>
        <a:ext cx="3373985" cy="803183"/>
      </dsp:txXfrm>
    </dsp:sp>
    <dsp:sp modelId="{22D66D46-8B66-4A34-93D8-A196A1DEF547}">
      <dsp:nvSpPr>
        <dsp:cNvPr id="0" name=""/>
        <dsp:cNvSpPr/>
      </dsp:nvSpPr>
      <dsp:spPr>
        <a:xfrm>
          <a:off x="4301662" y="2011729"/>
          <a:ext cx="3196083" cy="803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004" tIns="85004" rIns="85004" bIns="85004" numCol="1" spcCol="1270" anchor="ctr" anchorCtr="0">
          <a:noAutofit/>
        </a:bodyPr>
        <a:lstStyle/>
        <a:p>
          <a:pPr marL="0" lvl="0" indent="0" algn="l" defTabSz="533400">
            <a:lnSpc>
              <a:spcPct val="90000"/>
            </a:lnSpc>
            <a:spcBef>
              <a:spcPct val="0"/>
            </a:spcBef>
            <a:spcAft>
              <a:spcPct val="35000"/>
            </a:spcAft>
            <a:buNone/>
          </a:pPr>
          <a:r>
            <a:rPr lang="en-US" sz="1200" kern="1200" dirty="0"/>
            <a:t>Choose a problem to solve</a:t>
          </a:r>
        </a:p>
        <a:p>
          <a:pPr marL="0" lvl="0" indent="0" algn="l" defTabSz="533400">
            <a:lnSpc>
              <a:spcPct val="90000"/>
            </a:lnSpc>
            <a:spcBef>
              <a:spcPct val="0"/>
            </a:spcBef>
            <a:spcAft>
              <a:spcPct val="35000"/>
            </a:spcAft>
            <a:buNone/>
          </a:pPr>
          <a:r>
            <a:rPr lang="en-US" sz="1200" kern="1200" dirty="0"/>
            <a:t>Design a basic end-to-end solution</a:t>
          </a:r>
        </a:p>
      </dsp:txBody>
      <dsp:txXfrm>
        <a:off x="4301662" y="2011729"/>
        <a:ext cx="3196083" cy="803183"/>
      </dsp:txXfrm>
    </dsp:sp>
    <dsp:sp modelId="{78AA65F9-1F2E-4453-8064-008B956AC1A7}">
      <dsp:nvSpPr>
        <dsp:cNvPr id="0" name=""/>
        <dsp:cNvSpPr/>
      </dsp:nvSpPr>
      <dsp:spPr>
        <a:xfrm>
          <a:off x="0" y="3015709"/>
          <a:ext cx="7497746" cy="80318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990462-1369-4FED-B98F-0E93E3CEE8B6}">
      <dsp:nvSpPr>
        <dsp:cNvPr id="0" name=""/>
        <dsp:cNvSpPr/>
      </dsp:nvSpPr>
      <dsp:spPr>
        <a:xfrm>
          <a:off x="242963" y="3196425"/>
          <a:ext cx="441750" cy="44175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1E3747-126A-48E9-B17B-6A6D86C49DC2}">
      <dsp:nvSpPr>
        <dsp:cNvPr id="0" name=""/>
        <dsp:cNvSpPr/>
      </dsp:nvSpPr>
      <dsp:spPr>
        <a:xfrm>
          <a:off x="927677" y="3015709"/>
          <a:ext cx="3373985" cy="803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004" tIns="85004" rIns="85004" bIns="85004" numCol="1" spcCol="1270" anchor="ctr" anchorCtr="0">
          <a:noAutofit/>
        </a:bodyPr>
        <a:lstStyle/>
        <a:p>
          <a:pPr marL="0" lvl="0" indent="0" algn="l" defTabSz="844550">
            <a:lnSpc>
              <a:spcPct val="90000"/>
            </a:lnSpc>
            <a:spcBef>
              <a:spcPct val="0"/>
            </a:spcBef>
            <a:spcAft>
              <a:spcPct val="35000"/>
            </a:spcAft>
            <a:buNone/>
          </a:pPr>
          <a:r>
            <a:rPr lang="en-US" sz="1900" b="1" kern="1200"/>
            <a:t>Develop – 3 hrs</a:t>
          </a:r>
          <a:endParaRPr lang="en-US" sz="1900" kern="1200"/>
        </a:p>
      </dsp:txBody>
      <dsp:txXfrm>
        <a:off x="927677" y="3015709"/>
        <a:ext cx="3373985" cy="803183"/>
      </dsp:txXfrm>
    </dsp:sp>
    <dsp:sp modelId="{E0C7C947-C869-43FF-A782-1205C9EB72D2}">
      <dsp:nvSpPr>
        <dsp:cNvPr id="0" name=""/>
        <dsp:cNvSpPr/>
      </dsp:nvSpPr>
      <dsp:spPr>
        <a:xfrm>
          <a:off x="4301662" y="3015709"/>
          <a:ext cx="3196083" cy="803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004" tIns="85004" rIns="85004" bIns="85004" numCol="1" spcCol="1270" anchor="ctr" anchorCtr="0">
          <a:noAutofit/>
        </a:bodyPr>
        <a:lstStyle/>
        <a:p>
          <a:pPr marL="0" lvl="0" indent="0" algn="l" defTabSz="533400">
            <a:lnSpc>
              <a:spcPct val="90000"/>
            </a:lnSpc>
            <a:spcBef>
              <a:spcPct val="0"/>
            </a:spcBef>
            <a:spcAft>
              <a:spcPct val="35000"/>
            </a:spcAft>
            <a:buNone/>
          </a:pPr>
          <a:r>
            <a:rPr lang="en-US" sz="1200" kern="1200" dirty="0"/>
            <a:t>Rapid Prototype	</a:t>
          </a:r>
        </a:p>
        <a:p>
          <a:pPr marL="0" lvl="0" indent="0" algn="l" defTabSz="533400">
            <a:lnSpc>
              <a:spcPct val="90000"/>
            </a:lnSpc>
            <a:spcBef>
              <a:spcPct val="0"/>
            </a:spcBef>
            <a:spcAft>
              <a:spcPct val="35000"/>
            </a:spcAft>
            <a:buNone/>
          </a:pPr>
          <a:r>
            <a:rPr lang="en-US" sz="1200" kern="1200" dirty="0"/>
            <a:t>Test</a:t>
          </a:r>
        </a:p>
        <a:p>
          <a:pPr marL="0" lvl="0" indent="0" algn="l" defTabSz="533400">
            <a:lnSpc>
              <a:spcPct val="90000"/>
            </a:lnSpc>
            <a:spcBef>
              <a:spcPct val="0"/>
            </a:spcBef>
            <a:spcAft>
              <a:spcPct val="35000"/>
            </a:spcAft>
            <a:buNone/>
          </a:pPr>
          <a:r>
            <a:rPr lang="en-US" sz="1200" kern="1200" dirty="0"/>
            <a:t>Iterate</a:t>
          </a:r>
        </a:p>
      </dsp:txBody>
      <dsp:txXfrm>
        <a:off x="4301662" y="3015709"/>
        <a:ext cx="3196083" cy="803183"/>
      </dsp:txXfrm>
    </dsp:sp>
    <dsp:sp modelId="{002643A6-1A7A-42EB-B0FC-3ACD92252575}">
      <dsp:nvSpPr>
        <dsp:cNvPr id="0" name=""/>
        <dsp:cNvSpPr/>
      </dsp:nvSpPr>
      <dsp:spPr>
        <a:xfrm>
          <a:off x="0" y="4019688"/>
          <a:ext cx="7497746" cy="80318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F5A77B9-62A7-4C79-ABF8-2BDA4DD76521}">
      <dsp:nvSpPr>
        <dsp:cNvPr id="0" name=""/>
        <dsp:cNvSpPr/>
      </dsp:nvSpPr>
      <dsp:spPr>
        <a:xfrm>
          <a:off x="242963" y="4200404"/>
          <a:ext cx="441750" cy="44175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CD59603-ADE8-46BC-8404-96A9580EDCAA}">
      <dsp:nvSpPr>
        <dsp:cNvPr id="0" name=""/>
        <dsp:cNvSpPr/>
      </dsp:nvSpPr>
      <dsp:spPr>
        <a:xfrm>
          <a:off x="927677" y="4019688"/>
          <a:ext cx="6570068" cy="803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004" tIns="85004" rIns="85004" bIns="85004" numCol="1" spcCol="1270" anchor="ctr" anchorCtr="0">
          <a:noAutofit/>
        </a:bodyPr>
        <a:lstStyle/>
        <a:p>
          <a:pPr marL="0" lvl="0" indent="0" algn="l" defTabSz="844550">
            <a:lnSpc>
              <a:spcPct val="90000"/>
            </a:lnSpc>
            <a:spcBef>
              <a:spcPct val="0"/>
            </a:spcBef>
            <a:spcAft>
              <a:spcPct val="35000"/>
            </a:spcAft>
            <a:buNone/>
          </a:pPr>
          <a:r>
            <a:rPr lang="en-US" sz="1900" b="1" kern="1200"/>
            <a:t>Pitch</a:t>
          </a:r>
          <a:endParaRPr lang="en-US" sz="1900" kern="1200"/>
        </a:p>
      </dsp:txBody>
      <dsp:txXfrm>
        <a:off x="927677" y="4019688"/>
        <a:ext cx="6570068" cy="803183"/>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sv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90C868-C300-9D49-91E8-09F010FD7E66}" type="datetimeFigureOut">
              <a:rPr lang="en-GB" smtClean="0"/>
              <a:t>22/11/2023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979BA1-8350-E245-B1B7-3545220F91D1}" type="slidenum">
              <a:rPr lang="en-GB" smtClean="0"/>
              <a:t>‹#›</a:t>
            </a:fld>
            <a:endParaRPr lang="en-GB"/>
          </a:p>
        </p:txBody>
      </p:sp>
    </p:spTree>
    <p:extLst>
      <p:ext uri="{BB962C8B-B14F-4D97-AF65-F5344CB8AC3E}">
        <p14:creationId xmlns:p14="http://schemas.microsoft.com/office/powerpoint/2010/main" val="2181115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86979BA1-8350-E245-B1B7-3545220F91D1}" type="slidenum">
              <a:rPr lang="en-GB" smtClean="0"/>
              <a:t>1</a:t>
            </a:fld>
            <a:endParaRPr lang="en-GB"/>
          </a:p>
        </p:txBody>
      </p:sp>
    </p:spTree>
    <p:extLst>
      <p:ext uri="{BB962C8B-B14F-4D97-AF65-F5344CB8AC3E}">
        <p14:creationId xmlns:p14="http://schemas.microsoft.com/office/powerpoint/2010/main" val="1635985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86979BA1-8350-E245-B1B7-3545220F91D1}" type="slidenum">
              <a:rPr lang="en-GB" smtClean="0"/>
              <a:t>2</a:t>
            </a:fld>
            <a:endParaRPr lang="en-GB"/>
          </a:p>
        </p:txBody>
      </p:sp>
    </p:spTree>
    <p:extLst>
      <p:ext uri="{BB962C8B-B14F-4D97-AF65-F5344CB8AC3E}">
        <p14:creationId xmlns:p14="http://schemas.microsoft.com/office/powerpoint/2010/main" val="2255959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86979BA1-8350-E245-B1B7-3545220F91D1}" type="slidenum">
              <a:rPr lang="en-GB" smtClean="0"/>
              <a:t>3</a:t>
            </a:fld>
            <a:endParaRPr lang="en-GB"/>
          </a:p>
        </p:txBody>
      </p:sp>
    </p:spTree>
    <p:extLst>
      <p:ext uri="{BB962C8B-B14F-4D97-AF65-F5344CB8AC3E}">
        <p14:creationId xmlns:p14="http://schemas.microsoft.com/office/powerpoint/2010/main" val="18551650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D6D97D5-1F3C-7049-B3F9-B15FFE67803F}"/>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tx1"/>
                </a:solidFill>
                <a:latin typeface="Calibri" panose="020F0502020204030204" pitchFamily="34" charset="0"/>
                <a:cs typeface="Calibri" panose="020F0502020204030204" pitchFamily="34" charset="0"/>
              </a:rPr>
              <a:t>entelect</a:t>
            </a:r>
            <a:endParaRPr lang="en-US" sz="1000" b="0" i="1">
              <a:solidFill>
                <a:schemeClr val="tx1"/>
              </a:solidFill>
              <a:latin typeface="Calibri" panose="020F0502020204030204" pitchFamily="34" charset="0"/>
              <a:cs typeface="Calibri" panose="020F0502020204030204" pitchFamily="34" charset="0"/>
            </a:endParaRPr>
          </a:p>
        </p:txBody>
      </p:sp>
      <p:cxnSp>
        <p:nvCxnSpPr>
          <p:cNvPr id="16" name="Straight Connector 15">
            <a:extLst>
              <a:ext uri="{FF2B5EF4-FFF2-40B4-BE49-F238E27FC236}">
                <a16:creationId xmlns:a16="http://schemas.microsoft.com/office/drawing/2014/main" id="{B4E95B08-C466-2644-9533-07E9FAE9C64D}"/>
              </a:ext>
            </a:extLst>
          </p:cNvPr>
          <p:cNvCxnSpPr>
            <a:cxnSpLocks/>
          </p:cNvCxnSpPr>
          <p:nvPr userDrawn="1"/>
        </p:nvCxnSpPr>
        <p:spPr>
          <a:xfrm>
            <a:off x="853989" y="312993"/>
            <a:ext cx="0" cy="88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22FE096-0994-E949-86A4-F671E6BB7F5F}"/>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tx1"/>
                </a:solidFill>
                <a:latin typeface="Calibri Light" panose="020F0302020204030204" pitchFamily="34" charset="0"/>
                <a:cs typeface="Calibri Light" panose="020F0302020204030204" pitchFamily="34" charset="0"/>
              </a:rPr>
              <a:t>everything is possible</a:t>
            </a:r>
          </a:p>
        </p:txBody>
      </p:sp>
      <p:pic>
        <p:nvPicPr>
          <p:cNvPr id="29" name="Picture 28">
            <a:extLst>
              <a:ext uri="{FF2B5EF4-FFF2-40B4-BE49-F238E27FC236}">
                <a16:creationId xmlns:a16="http://schemas.microsoft.com/office/drawing/2014/main" id="{CCB1F86E-A2D6-AB4C-AF71-830C334E1F6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5" name="Title 2">
            <a:extLst>
              <a:ext uri="{FF2B5EF4-FFF2-40B4-BE49-F238E27FC236}">
                <a16:creationId xmlns:a16="http://schemas.microsoft.com/office/drawing/2014/main" id="{01D9EDB0-7117-B609-BDA4-C9B917B3A57B}"/>
              </a:ext>
            </a:extLst>
          </p:cNvPr>
          <p:cNvSpPr>
            <a:spLocks noGrp="1"/>
          </p:cNvSpPr>
          <p:nvPr>
            <p:ph type="title" hasCustomPrompt="1"/>
          </p:nvPr>
        </p:nvSpPr>
        <p:spPr>
          <a:xfrm>
            <a:off x="475447" y="3273276"/>
            <a:ext cx="6169186" cy="1115109"/>
          </a:xfrm>
          <a:prstGeom prst="rect">
            <a:avLst/>
          </a:prstGeom>
        </p:spPr>
        <p:txBody>
          <a:bodyPr anchor="b"/>
          <a:lstStyle>
            <a:lvl1pPr>
              <a:defRPr sz="4400" b="0" i="0">
                <a:solidFill>
                  <a:schemeClr val="tx1"/>
                </a:solidFill>
                <a:latin typeface="Arial" panose="020B0604020202020204" pitchFamily="34" charset="0"/>
                <a:cs typeface="Arial" panose="020B0604020202020204" pitchFamily="34" charset="0"/>
              </a:defRPr>
            </a:lvl1pPr>
          </a:lstStyle>
          <a:p>
            <a:r>
              <a:rPr lang="en-GB"/>
              <a:t>Presentation title here</a:t>
            </a:r>
            <a:endParaRPr lang="en-US"/>
          </a:p>
        </p:txBody>
      </p:sp>
      <p:sp>
        <p:nvSpPr>
          <p:cNvPr id="6" name="Content Placeholder 2">
            <a:extLst>
              <a:ext uri="{FF2B5EF4-FFF2-40B4-BE49-F238E27FC236}">
                <a16:creationId xmlns:a16="http://schemas.microsoft.com/office/drawing/2014/main" id="{0B991445-3A0D-EBC1-3A95-4A2DE63DAFB1}"/>
              </a:ext>
            </a:extLst>
          </p:cNvPr>
          <p:cNvSpPr>
            <a:spLocks noGrp="1"/>
          </p:cNvSpPr>
          <p:nvPr>
            <p:ph sz="quarter" idx="13" hasCustomPrompt="1"/>
          </p:nvPr>
        </p:nvSpPr>
        <p:spPr>
          <a:xfrm>
            <a:off x="475447" y="4585145"/>
            <a:ext cx="6169193" cy="129540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2400" b="0" i="0" kern="1200" dirty="0">
                <a:solidFill>
                  <a:schemeClr val="tx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2800" b="0" i="0" kern="1200" dirty="0">
                <a:solidFill>
                  <a:schemeClr val="bg1"/>
                </a:solidFill>
                <a:latin typeface="Calibri Light" panose="020F0302020204030204" pitchFamily="34" charset="0"/>
                <a:ea typeface="+mn-ea"/>
                <a:cs typeface="Calibri" panose="020F0502020204030204" pitchFamily="34" charset="0"/>
              </a:defRPr>
            </a:lvl5pPr>
          </a:lstStyle>
          <a:p>
            <a:pPr lvl="0"/>
            <a:r>
              <a:rPr lang="en-GB"/>
              <a:t>Subtitle</a:t>
            </a:r>
          </a:p>
        </p:txBody>
      </p:sp>
      <p:sp>
        <p:nvSpPr>
          <p:cNvPr id="20" name="Rectangle 19">
            <a:extLst>
              <a:ext uri="{FF2B5EF4-FFF2-40B4-BE49-F238E27FC236}">
                <a16:creationId xmlns:a16="http://schemas.microsoft.com/office/drawing/2014/main" id="{F1AF1375-7211-61C2-62BA-B9FA6A6C5619}"/>
              </a:ext>
            </a:extLst>
          </p:cNvPr>
          <p:cNvSpPr/>
          <p:nvPr userDrawn="1"/>
        </p:nvSpPr>
        <p:spPr>
          <a:xfrm>
            <a:off x="3311236" y="-1745673"/>
            <a:ext cx="3823855" cy="1745673"/>
          </a:xfrm>
          <a:prstGeom prst="rect">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598D02E-FB4A-EFA2-1EF2-951D9D819386}"/>
              </a:ext>
            </a:extLst>
          </p:cNvPr>
          <p:cNvSpPr/>
          <p:nvPr userDrawn="1"/>
        </p:nvSpPr>
        <p:spPr>
          <a:xfrm>
            <a:off x="12207766" y="3144981"/>
            <a:ext cx="3823855" cy="3127232"/>
          </a:xfrm>
          <a:prstGeom prst="rect">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0665807"/>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Content slide">
    <p:bg>
      <p:bgRef idx="1001">
        <a:schemeClr val="bg2"/>
      </p:bgRef>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12054544-9B4E-5147-AD82-0B6463FC650E}"/>
              </a:ext>
            </a:extLst>
          </p:cNvPr>
          <p:cNvSpPr/>
          <p:nvPr userDrawn="1"/>
        </p:nvSpPr>
        <p:spPr>
          <a:xfrm>
            <a:off x="0" y="-35170"/>
            <a:ext cx="12192000" cy="2143778"/>
          </a:xfrm>
          <a:prstGeom prst="rect">
            <a:avLst/>
          </a:prstGeom>
          <a:gradFill>
            <a:gsLst>
              <a:gs pos="39000">
                <a:srgbClr val="14192D"/>
              </a:gs>
              <a:gs pos="0">
                <a:srgbClr val="023060"/>
              </a:gs>
            </a:gsLst>
            <a:path path="circle">
              <a:fillToRect l="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25" name="Title 2">
            <a:extLst>
              <a:ext uri="{FF2B5EF4-FFF2-40B4-BE49-F238E27FC236}">
                <a16:creationId xmlns:a16="http://schemas.microsoft.com/office/drawing/2014/main" id="{9B7C0563-CD81-FE41-A628-5755E192FB26}"/>
              </a:ext>
            </a:extLst>
          </p:cNvPr>
          <p:cNvSpPr>
            <a:spLocks noGrp="1"/>
          </p:cNvSpPr>
          <p:nvPr>
            <p:ph type="title"/>
          </p:nvPr>
        </p:nvSpPr>
        <p:spPr>
          <a:xfrm>
            <a:off x="269445" y="807716"/>
            <a:ext cx="7363713" cy="496741"/>
          </a:xfrm>
          <a:prstGeom prst="rect">
            <a:avLst/>
          </a:prstGeom>
        </p:spPr>
        <p:txBody>
          <a:bodyPr anchor="t"/>
          <a:lstStyle>
            <a:lvl1pPr>
              <a:defRPr sz="3200" b="0" i="0">
                <a:solidFill>
                  <a:schemeClr val="bg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27" name="Content Placeholder 2">
            <a:extLst>
              <a:ext uri="{FF2B5EF4-FFF2-40B4-BE49-F238E27FC236}">
                <a16:creationId xmlns:a16="http://schemas.microsoft.com/office/drawing/2014/main" id="{45FDBB3E-3B7B-544C-AF37-3DED713B8638}"/>
              </a:ext>
            </a:extLst>
          </p:cNvPr>
          <p:cNvSpPr>
            <a:spLocks noGrp="1"/>
          </p:cNvSpPr>
          <p:nvPr>
            <p:ph sz="quarter" idx="14"/>
          </p:nvPr>
        </p:nvSpPr>
        <p:spPr>
          <a:xfrm>
            <a:off x="259097" y="2379111"/>
            <a:ext cx="9593569" cy="3671172"/>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28" name="TextBox 27">
            <a:extLst>
              <a:ext uri="{FF2B5EF4-FFF2-40B4-BE49-F238E27FC236}">
                <a16:creationId xmlns:a16="http://schemas.microsoft.com/office/drawing/2014/main" id="{7F80632F-2C1C-2146-BA51-B35FBD6CEB48}"/>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29" name="Straight Connector 28">
            <a:extLst>
              <a:ext uri="{FF2B5EF4-FFF2-40B4-BE49-F238E27FC236}">
                <a16:creationId xmlns:a16="http://schemas.microsoft.com/office/drawing/2014/main" id="{145F2C65-0654-A04A-A80C-374F5BBDC675}"/>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8C14B49E-C111-8F45-B121-4F8475D6F320}"/>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31" name="Footer Placeholder 9">
            <a:extLst>
              <a:ext uri="{FF2B5EF4-FFF2-40B4-BE49-F238E27FC236}">
                <a16:creationId xmlns:a16="http://schemas.microsoft.com/office/drawing/2014/main" id="{D7B00DED-D9FE-0145-B762-47B42F7AD29C}"/>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bg1"/>
                </a:solidFill>
                <a:latin typeface="Calibri" panose="020F0502020204030204" pitchFamily="34" charset="0"/>
                <a:cs typeface="Calibri" panose="020F0502020204030204" pitchFamily="34" charset="0"/>
              </a:defRPr>
            </a:lvl1pPr>
          </a:lstStyle>
          <a:p>
            <a:r>
              <a:rPr lang="en-US"/>
              <a:t>page</a:t>
            </a:r>
          </a:p>
        </p:txBody>
      </p:sp>
      <p:sp>
        <p:nvSpPr>
          <p:cNvPr id="32" name="Slide Number Placeholder 10">
            <a:extLst>
              <a:ext uri="{FF2B5EF4-FFF2-40B4-BE49-F238E27FC236}">
                <a16:creationId xmlns:a16="http://schemas.microsoft.com/office/drawing/2014/main" id="{46C13454-4F77-C145-A3A3-E1E1E6BE0F7A}"/>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bg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Tree>
    <p:extLst>
      <p:ext uri="{BB962C8B-B14F-4D97-AF65-F5344CB8AC3E}">
        <p14:creationId xmlns:p14="http://schemas.microsoft.com/office/powerpoint/2010/main" val="2314210991"/>
      </p:ext>
    </p:extLst>
  </p:cSld>
  <p:clrMapOvr>
    <a:overrideClrMapping bg1="lt1" tx1="dk1" bg2="lt2" tx2="dk2" accent1="accent1" accent2="accent2" accent3="accent3" accent4="accent4" accent5="accent5" accent6="accent6" hlink="hlink" folHlink="folHlink"/>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Content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D7F253-DFBF-FE61-5EC5-74EB5B1ED1B9}"/>
              </a:ext>
            </a:extLst>
          </p:cNvPr>
          <p:cNvPicPr>
            <a:picLocks noChangeAspect="1"/>
          </p:cNvPicPr>
          <p:nvPr userDrawn="1"/>
        </p:nvPicPr>
        <p:blipFill rotWithShape="1">
          <a:blip r:embed="rId2"/>
          <a:srcRect l="59933" r="8801"/>
          <a:stretch/>
        </p:blipFill>
        <p:spPr>
          <a:xfrm rot="10800000">
            <a:off x="0" y="0"/>
            <a:ext cx="3811979" cy="6858000"/>
          </a:xfrm>
          <a:prstGeom prst="rect">
            <a:avLst/>
          </a:prstGeom>
        </p:spPr>
      </p:pic>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13" name="Title 2">
            <a:extLst>
              <a:ext uri="{FF2B5EF4-FFF2-40B4-BE49-F238E27FC236}">
                <a16:creationId xmlns:a16="http://schemas.microsoft.com/office/drawing/2014/main" id="{AFB7CA70-CC5D-F44C-941F-9D6EAC1045F2}"/>
              </a:ext>
            </a:extLst>
          </p:cNvPr>
          <p:cNvSpPr>
            <a:spLocks noGrp="1"/>
          </p:cNvSpPr>
          <p:nvPr>
            <p:ph type="title"/>
          </p:nvPr>
        </p:nvSpPr>
        <p:spPr>
          <a:xfrm>
            <a:off x="4071076" y="807716"/>
            <a:ext cx="6596924" cy="496741"/>
          </a:xfrm>
          <a:prstGeom prst="rect">
            <a:avLst/>
          </a:prstGeom>
        </p:spPr>
        <p:txBody>
          <a:bodyPr anchor="t"/>
          <a:lstStyle>
            <a:lvl1pPr>
              <a:defRPr sz="3200" b="0" i="0">
                <a:solidFill>
                  <a:schemeClr val="accent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5" name="Content Placeholder 2">
            <a:extLst>
              <a:ext uri="{FF2B5EF4-FFF2-40B4-BE49-F238E27FC236}">
                <a16:creationId xmlns:a16="http://schemas.microsoft.com/office/drawing/2014/main" id="{6D5EC763-C521-4341-B6AC-8D01CC24228E}"/>
              </a:ext>
            </a:extLst>
          </p:cNvPr>
          <p:cNvSpPr>
            <a:spLocks noGrp="1"/>
          </p:cNvSpPr>
          <p:nvPr>
            <p:ph sz="quarter" idx="15"/>
          </p:nvPr>
        </p:nvSpPr>
        <p:spPr>
          <a:xfrm>
            <a:off x="4071076" y="1662990"/>
            <a:ext cx="7497746" cy="438729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1"/>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6" name="TextBox 15">
            <a:extLst>
              <a:ext uri="{FF2B5EF4-FFF2-40B4-BE49-F238E27FC236}">
                <a16:creationId xmlns:a16="http://schemas.microsoft.com/office/drawing/2014/main" id="{209E7793-230F-6041-837E-0A3DD2579237}"/>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17" name="Straight Connector 16">
            <a:extLst>
              <a:ext uri="{FF2B5EF4-FFF2-40B4-BE49-F238E27FC236}">
                <a16:creationId xmlns:a16="http://schemas.microsoft.com/office/drawing/2014/main" id="{D208FC0F-94AA-FF46-AA72-44A2C97D157B}"/>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42757BC-4FC9-E043-BF5B-4BE9D9BCFC06}"/>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22" name="Footer Placeholder 9">
            <a:extLst>
              <a:ext uri="{FF2B5EF4-FFF2-40B4-BE49-F238E27FC236}">
                <a16:creationId xmlns:a16="http://schemas.microsoft.com/office/drawing/2014/main" id="{2910F20C-B1E9-E148-9553-7A2C1F2D890F}"/>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4" name="Slide Number Placeholder 10">
            <a:extLst>
              <a:ext uri="{FF2B5EF4-FFF2-40B4-BE49-F238E27FC236}">
                <a16:creationId xmlns:a16="http://schemas.microsoft.com/office/drawing/2014/main" id="{66854F9F-6030-F946-B34D-78D9A4A51E15}"/>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Tree>
    <p:extLst>
      <p:ext uri="{BB962C8B-B14F-4D97-AF65-F5344CB8AC3E}">
        <p14:creationId xmlns:p14="http://schemas.microsoft.com/office/powerpoint/2010/main" val="3768734915"/>
      </p:ext>
    </p:extLst>
  </p:cSld>
  <p:clrMapOvr>
    <a:overrideClrMapping bg1="lt1" tx1="dk1" bg2="lt2" tx2="dk2" accent1="accent1" accent2="accent2" accent3="accent3" accent4="accent4" accent5="accent5" accent6="accent6" hlink="hlink" folHlink="folHlink"/>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Content slide">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6093559-AF12-3DEA-D730-58CB0E963298}"/>
              </a:ext>
            </a:extLst>
          </p:cNvPr>
          <p:cNvPicPr>
            <a:picLocks noChangeAspect="1"/>
          </p:cNvPicPr>
          <p:nvPr userDrawn="1"/>
        </p:nvPicPr>
        <p:blipFill>
          <a:blip r:embed="rId2"/>
          <a:srcRect/>
          <a:stretch/>
        </p:blipFill>
        <p:spPr>
          <a:xfrm>
            <a:off x="0" y="0"/>
            <a:ext cx="12192000" cy="6858000"/>
          </a:xfrm>
          <a:prstGeom prst="rect">
            <a:avLst/>
          </a:prstGeom>
        </p:spPr>
      </p:pic>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13" name="Title 2">
            <a:extLst>
              <a:ext uri="{FF2B5EF4-FFF2-40B4-BE49-F238E27FC236}">
                <a16:creationId xmlns:a16="http://schemas.microsoft.com/office/drawing/2014/main" id="{AFB7CA70-CC5D-F44C-941F-9D6EAC1045F2}"/>
              </a:ext>
            </a:extLst>
          </p:cNvPr>
          <p:cNvSpPr>
            <a:spLocks noGrp="1"/>
          </p:cNvSpPr>
          <p:nvPr>
            <p:ph type="title"/>
          </p:nvPr>
        </p:nvSpPr>
        <p:spPr>
          <a:xfrm>
            <a:off x="269446" y="807716"/>
            <a:ext cx="3288764" cy="1789434"/>
          </a:xfrm>
          <a:prstGeom prst="rect">
            <a:avLst/>
          </a:prstGeom>
        </p:spPr>
        <p:txBody>
          <a:bodyPr anchor="t"/>
          <a:lstStyle>
            <a:lvl1pPr>
              <a:defRPr sz="3200" b="0" i="0">
                <a:solidFill>
                  <a:schemeClr val="bg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5" name="Content Placeholder 2">
            <a:extLst>
              <a:ext uri="{FF2B5EF4-FFF2-40B4-BE49-F238E27FC236}">
                <a16:creationId xmlns:a16="http://schemas.microsoft.com/office/drawing/2014/main" id="{6D5EC763-C521-4341-B6AC-8D01CC24228E}"/>
              </a:ext>
            </a:extLst>
          </p:cNvPr>
          <p:cNvSpPr>
            <a:spLocks noGrp="1"/>
          </p:cNvSpPr>
          <p:nvPr>
            <p:ph sz="quarter" idx="15"/>
          </p:nvPr>
        </p:nvSpPr>
        <p:spPr>
          <a:xfrm>
            <a:off x="4071076" y="1662990"/>
            <a:ext cx="7497746" cy="438729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1"/>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6" name="TextBox 15">
            <a:extLst>
              <a:ext uri="{FF2B5EF4-FFF2-40B4-BE49-F238E27FC236}">
                <a16:creationId xmlns:a16="http://schemas.microsoft.com/office/drawing/2014/main" id="{209E7793-230F-6041-837E-0A3DD2579237}"/>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17" name="Straight Connector 16">
            <a:extLst>
              <a:ext uri="{FF2B5EF4-FFF2-40B4-BE49-F238E27FC236}">
                <a16:creationId xmlns:a16="http://schemas.microsoft.com/office/drawing/2014/main" id="{D208FC0F-94AA-FF46-AA72-44A2C97D157B}"/>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42757BC-4FC9-E043-BF5B-4BE9D9BCFC06}"/>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22" name="Footer Placeholder 9">
            <a:extLst>
              <a:ext uri="{FF2B5EF4-FFF2-40B4-BE49-F238E27FC236}">
                <a16:creationId xmlns:a16="http://schemas.microsoft.com/office/drawing/2014/main" id="{2910F20C-B1E9-E148-9553-7A2C1F2D890F}"/>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4" name="Slide Number Placeholder 10">
            <a:extLst>
              <a:ext uri="{FF2B5EF4-FFF2-40B4-BE49-F238E27FC236}">
                <a16:creationId xmlns:a16="http://schemas.microsoft.com/office/drawing/2014/main" id="{66854F9F-6030-F946-B34D-78D9A4A51E15}"/>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Tree>
    <p:extLst>
      <p:ext uri="{BB962C8B-B14F-4D97-AF65-F5344CB8AC3E}">
        <p14:creationId xmlns:p14="http://schemas.microsoft.com/office/powerpoint/2010/main" val="3078076592"/>
      </p:ext>
    </p:extLst>
  </p:cSld>
  <p:clrMapOvr>
    <a:overrideClrMapping bg1="lt1" tx1="dk1" bg2="lt2" tx2="dk2" accent1="accent1" accent2="accent2" accent3="accent3" accent4="accent4" accent5="accent5" accent6="accent6" hlink="hlink" folHlink="folHlink"/>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mparison slide">
    <p:bg>
      <p:bgPr>
        <a:gradFill>
          <a:gsLst>
            <a:gs pos="31000">
              <a:srgbClr val="14192D"/>
            </a:gs>
            <a:gs pos="0">
              <a:srgbClr val="023060"/>
            </a:gs>
          </a:gsLst>
          <a:path path="circle">
            <a:fillToRect l="100000" b="100000"/>
          </a:path>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BE5743-B504-548C-9BC1-A21764887C46}"/>
              </a:ext>
            </a:extLst>
          </p:cNvPr>
          <p:cNvSpPr/>
          <p:nvPr userDrawn="1"/>
        </p:nvSpPr>
        <p:spPr>
          <a:xfrm>
            <a:off x="0" y="0"/>
            <a:ext cx="6096000" cy="6858000"/>
          </a:xfrm>
          <a:prstGeom prst="rect">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CCB1F86E-A2D6-AB4C-AF71-830C334E1F6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13" name="TextBox 12">
            <a:extLst>
              <a:ext uri="{FF2B5EF4-FFF2-40B4-BE49-F238E27FC236}">
                <a16:creationId xmlns:a16="http://schemas.microsoft.com/office/drawing/2014/main" id="{7F0FBA56-E80B-1D45-A731-787C11586324}"/>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accent1"/>
                </a:solidFill>
                <a:latin typeface="Calibri" panose="020F0502020204030204" pitchFamily="34" charset="0"/>
                <a:cs typeface="Calibri" panose="020F0502020204030204" pitchFamily="34" charset="0"/>
              </a:rPr>
              <a:t>entelect</a:t>
            </a:r>
            <a:endParaRPr lang="en-US" sz="1000" b="0" i="1">
              <a:solidFill>
                <a:schemeClr val="accent1"/>
              </a:solidFill>
              <a:latin typeface="Calibri" panose="020F0502020204030204" pitchFamily="34" charset="0"/>
              <a:cs typeface="Calibri" panose="020F0502020204030204" pitchFamily="34" charset="0"/>
            </a:endParaRPr>
          </a:p>
        </p:txBody>
      </p:sp>
      <p:cxnSp>
        <p:nvCxnSpPr>
          <p:cNvPr id="14" name="Straight Connector 13">
            <a:extLst>
              <a:ext uri="{FF2B5EF4-FFF2-40B4-BE49-F238E27FC236}">
                <a16:creationId xmlns:a16="http://schemas.microsoft.com/office/drawing/2014/main" id="{4E4C0D69-E4E4-724B-B777-8D9CA84AAC8D}"/>
              </a:ext>
            </a:extLst>
          </p:cNvPr>
          <p:cNvCxnSpPr>
            <a:cxnSpLocks/>
          </p:cNvCxnSpPr>
          <p:nvPr userDrawn="1"/>
        </p:nvCxnSpPr>
        <p:spPr>
          <a:xfrm>
            <a:off x="853989" y="312993"/>
            <a:ext cx="0" cy="8890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23ED993-5203-1C45-9114-A15FD23ACE58}"/>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accent1"/>
                </a:solidFill>
                <a:latin typeface="Calibri Light" panose="020F0302020204030204" pitchFamily="34" charset="0"/>
                <a:cs typeface="Calibri Light" panose="020F0302020204030204" pitchFamily="34" charset="0"/>
              </a:rPr>
              <a:t>everything is possible</a:t>
            </a:r>
          </a:p>
        </p:txBody>
      </p:sp>
      <p:sp>
        <p:nvSpPr>
          <p:cNvPr id="21" name="Footer Placeholder 9">
            <a:extLst>
              <a:ext uri="{FF2B5EF4-FFF2-40B4-BE49-F238E27FC236}">
                <a16:creationId xmlns:a16="http://schemas.microsoft.com/office/drawing/2014/main" id="{45916404-5387-AC41-841E-304F142C1709}"/>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2" name="Slide Number Placeholder 10">
            <a:extLst>
              <a:ext uri="{FF2B5EF4-FFF2-40B4-BE49-F238E27FC236}">
                <a16:creationId xmlns:a16="http://schemas.microsoft.com/office/drawing/2014/main" id="{8C963B2F-901C-D84D-A313-D8CDD2CA4156}"/>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Tree>
    <p:extLst>
      <p:ext uri="{BB962C8B-B14F-4D97-AF65-F5344CB8AC3E}">
        <p14:creationId xmlns:p14="http://schemas.microsoft.com/office/powerpoint/2010/main" val="3526234975"/>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omparison slide">
    <p:bg>
      <p:bgPr>
        <a:solidFill>
          <a:schemeClr val="tx2"/>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52A2A701-0A57-1EF7-5D7C-5397D0CA4205}"/>
              </a:ext>
            </a:extLst>
          </p:cNvPr>
          <p:cNvPicPr>
            <a:picLocks noChangeAspect="1"/>
          </p:cNvPicPr>
          <p:nvPr userDrawn="1"/>
        </p:nvPicPr>
        <p:blipFill>
          <a:blip r:embed="rId2"/>
          <a:src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8BBA12FD-E005-A0FD-004A-A6695FB2A1D1}"/>
              </a:ext>
            </a:extLst>
          </p:cNvPr>
          <p:cNvSpPr/>
          <p:nvPr userDrawn="1"/>
        </p:nvSpPr>
        <p:spPr>
          <a:xfrm>
            <a:off x="0" y="0"/>
            <a:ext cx="6096000" cy="6858000"/>
          </a:xfrm>
          <a:prstGeom prst="rect">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9747BC4-5F8B-797C-62D9-731795F0C31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5" name="TextBox 4">
            <a:extLst>
              <a:ext uri="{FF2B5EF4-FFF2-40B4-BE49-F238E27FC236}">
                <a16:creationId xmlns:a16="http://schemas.microsoft.com/office/drawing/2014/main" id="{458EEB19-BD3E-D3C7-1BD4-D4C312E0F74C}"/>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accent1"/>
                </a:solidFill>
                <a:latin typeface="Calibri" panose="020F0502020204030204" pitchFamily="34" charset="0"/>
                <a:cs typeface="Calibri" panose="020F0502020204030204" pitchFamily="34" charset="0"/>
              </a:rPr>
              <a:t>entelect</a:t>
            </a:r>
            <a:endParaRPr lang="en-US" sz="1000" b="0" i="1">
              <a:solidFill>
                <a:schemeClr val="accent1"/>
              </a:solidFill>
              <a:latin typeface="Calibri" panose="020F0502020204030204" pitchFamily="34" charset="0"/>
              <a:cs typeface="Calibri" panose="020F0502020204030204" pitchFamily="34" charset="0"/>
            </a:endParaRPr>
          </a:p>
        </p:txBody>
      </p:sp>
      <p:cxnSp>
        <p:nvCxnSpPr>
          <p:cNvPr id="6" name="Straight Connector 5">
            <a:extLst>
              <a:ext uri="{FF2B5EF4-FFF2-40B4-BE49-F238E27FC236}">
                <a16:creationId xmlns:a16="http://schemas.microsoft.com/office/drawing/2014/main" id="{9755F898-840F-C1E2-9869-19F3BD81685C}"/>
              </a:ext>
            </a:extLst>
          </p:cNvPr>
          <p:cNvCxnSpPr>
            <a:cxnSpLocks/>
          </p:cNvCxnSpPr>
          <p:nvPr userDrawn="1"/>
        </p:nvCxnSpPr>
        <p:spPr>
          <a:xfrm>
            <a:off x="853989" y="312993"/>
            <a:ext cx="0" cy="8890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E1639D0-31F0-647C-D974-A9CFE14A22AF}"/>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accent1"/>
                </a:solidFill>
                <a:latin typeface="Calibri Light" panose="020F0302020204030204" pitchFamily="34" charset="0"/>
                <a:cs typeface="Calibri Light" panose="020F0302020204030204" pitchFamily="34" charset="0"/>
              </a:rPr>
              <a:t>everything is possible</a:t>
            </a:r>
          </a:p>
        </p:txBody>
      </p:sp>
      <p:sp>
        <p:nvSpPr>
          <p:cNvPr id="8" name="Footer Placeholder 9">
            <a:extLst>
              <a:ext uri="{FF2B5EF4-FFF2-40B4-BE49-F238E27FC236}">
                <a16:creationId xmlns:a16="http://schemas.microsoft.com/office/drawing/2014/main" id="{D61DBFAF-5B00-16EE-CB2B-F4ECA05BB77B}"/>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11" name="Slide Number Placeholder 10">
            <a:extLst>
              <a:ext uri="{FF2B5EF4-FFF2-40B4-BE49-F238E27FC236}">
                <a16:creationId xmlns:a16="http://schemas.microsoft.com/office/drawing/2014/main" id="{E7500A24-A9A6-BAA0-B3EF-01BCC014828E}"/>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Tree>
    <p:extLst>
      <p:ext uri="{BB962C8B-B14F-4D97-AF65-F5344CB8AC3E}">
        <p14:creationId xmlns:p14="http://schemas.microsoft.com/office/powerpoint/2010/main" val="809852441"/>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Comparison slide">
    <p:bg>
      <p:bgPr>
        <a:solidFill>
          <a:schemeClr val="tx2"/>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52A2A701-0A57-1EF7-5D7C-5397D0CA4205}"/>
              </a:ext>
            </a:extLst>
          </p:cNvPr>
          <p:cNvPicPr>
            <a:picLocks noChangeAspect="1"/>
          </p:cNvPicPr>
          <p:nvPr userDrawn="1"/>
        </p:nvPicPr>
        <p:blipFill>
          <a:blip r:embed="rId2"/>
          <a:src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8BBA12FD-E005-A0FD-004A-A6695FB2A1D1}"/>
              </a:ext>
            </a:extLst>
          </p:cNvPr>
          <p:cNvSpPr/>
          <p:nvPr userDrawn="1"/>
        </p:nvSpPr>
        <p:spPr>
          <a:xfrm>
            <a:off x="0" y="0"/>
            <a:ext cx="6096000" cy="6858000"/>
          </a:xfrm>
          <a:prstGeom prst="rect">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9747BC4-5F8B-797C-62D9-731795F0C31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5" name="TextBox 4">
            <a:extLst>
              <a:ext uri="{FF2B5EF4-FFF2-40B4-BE49-F238E27FC236}">
                <a16:creationId xmlns:a16="http://schemas.microsoft.com/office/drawing/2014/main" id="{458EEB19-BD3E-D3C7-1BD4-D4C312E0F74C}"/>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accent1"/>
                </a:solidFill>
                <a:latin typeface="Calibri" panose="020F0502020204030204" pitchFamily="34" charset="0"/>
                <a:cs typeface="Calibri" panose="020F0502020204030204" pitchFamily="34" charset="0"/>
              </a:rPr>
              <a:t>entelect</a:t>
            </a:r>
            <a:endParaRPr lang="en-US" sz="1000" b="0" i="1">
              <a:solidFill>
                <a:schemeClr val="accent1"/>
              </a:solidFill>
              <a:latin typeface="Calibri" panose="020F0502020204030204" pitchFamily="34" charset="0"/>
              <a:cs typeface="Calibri" panose="020F0502020204030204" pitchFamily="34" charset="0"/>
            </a:endParaRPr>
          </a:p>
        </p:txBody>
      </p:sp>
      <p:cxnSp>
        <p:nvCxnSpPr>
          <p:cNvPr id="6" name="Straight Connector 5">
            <a:extLst>
              <a:ext uri="{FF2B5EF4-FFF2-40B4-BE49-F238E27FC236}">
                <a16:creationId xmlns:a16="http://schemas.microsoft.com/office/drawing/2014/main" id="{9755F898-840F-C1E2-9869-19F3BD81685C}"/>
              </a:ext>
            </a:extLst>
          </p:cNvPr>
          <p:cNvCxnSpPr>
            <a:cxnSpLocks/>
          </p:cNvCxnSpPr>
          <p:nvPr userDrawn="1"/>
        </p:nvCxnSpPr>
        <p:spPr>
          <a:xfrm>
            <a:off x="853989" y="312993"/>
            <a:ext cx="0" cy="8890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E1639D0-31F0-647C-D974-A9CFE14A22AF}"/>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accent1"/>
                </a:solidFill>
                <a:latin typeface="Calibri Light" panose="020F0302020204030204" pitchFamily="34" charset="0"/>
                <a:cs typeface="Calibri Light" panose="020F0302020204030204" pitchFamily="34" charset="0"/>
              </a:rPr>
              <a:t>everything is possible</a:t>
            </a:r>
          </a:p>
        </p:txBody>
      </p:sp>
      <p:sp>
        <p:nvSpPr>
          <p:cNvPr id="8" name="Footer Placeholder 9">
            <a:extLst>
              <a:ext uri="{FF2B5EF4-FFF2-40B4-BE49-F238E27FC236}">
                <a16:creationId xmlns:a16="http://schemas.microsoft.com/office/drawing/2014/main" id="{D61DBFAF-5B00-16EE-CB2B-F4ECA05BB77B}"/>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11" name="Slide Number Placeholder 10">
            <a:extLst>
              <a:ext uri="{FF2B5EF4-FFF2-40B4-BE49-F238E27FC236}">
                <a16:creationId xmlns:a16="http://schemas.microsoft.com/office/drawing/2014/main" id="{E7500A24-A9A6-BAA0-B3EF-01BCC014828E}"/>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Tree>
    <p:extLst>
      <p:ext uri="{BB962C8B-B14F-4D97-AF65-F5344CB8AC3E}">
        <p14:creationId xmlns:p14="http://schemas.microsoft.com/office/powerpoint/2010/main" val="4138632705"/>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ulticolumn slide">
    <p:bg>
      <p:bgRef idx="1001">
        <a:schemeClr val="bg2"/>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0A820D3-2043-6C48-B972-46ABEAC44854}"/>
              </a:ext>
            </a:extLst>
          </p:cNvPr>
          <p:cNvSpPr/>
          <p:nvPr userDrawn="1"/>
        </p:nvSpPr>
        <p:spPr>
          <a:xfrm>
            <a:off x="-3328" y="0"/>
            <a:ext cx="3060000" cy="6857999"/>
          </a:xfrm>
          <a:prstGeom prst="rect">
            <a:avLst/>
          </a:prstGeom>
          <a:gradFill>
            <a:gsLst>
              <a:gs pos="0">
                <a:srgbClr val="0780BF"/>
              </a:gs>
              <a:gs pos="40000">
                <a:srgbClr val="134982"/>
              </a:gs>
              <a:gs pos="100000">
                <a:srgbClr val="0010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Rectangle 2">
            <a:extLst>
              <a:ext uri="{FF2B5EF4-FFF2-40B4-BE49-F238E27FC236}">
                <a16:creationId xmlns:a16="http://schemas.microsoft.com/office/drawing/2014/main" id="{74C9B9CE-2F5C-8C4F-AF25-F812918282B3}"/>
              </a:ext>
            </a:extLst>
          </p:cNvPr>
          <p:cNvSpPr/>
          <p:nvPr userDrawn="1"/>
        </p:nvSpPr>
        <p:spPr>
          <a:xfrm>
            <a:off x="6086890" y="0"/>
            <a:ext cx="3060000" cy="6858000"/>
          </a:xfrm>
          <a:prstGeom prst="rect">
            <a:avLst/>
          </a:prstGeom>
          <a:gradFill>
            <a:gsLst>
              <a:gs pos="0">
                <a:srgbClr val="1BBDC7"/>
              </a:gs>
              <a:gs pos="40000">
                <a:srgbClr val="28959A"/>
              </a:gs>
              <a:gs pos="100000">
                <a:srgbClr val="248A8A"/>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EBC0B0A7-6B08-7E45-A6EB-F3CDA0BF3524}"/>
              </a:ext>
            </a:extLst>
          </p:cNvPr>
          <p:cNvSpPr/>
          <p:nvPr userDrawn="1"/>
        </p:nvSpPr>
        <p:spPr>
          <a:xfrm>
            <a:off x="3041781" y="0"/>
            <a:ext cx="3060000" cy="6857999"/>
          </a:xfrm>
          <a:prstGeom prst="rect">
            <a:avLst/>
          </a:prstGeom>
          <a:gradFill>
            <a:gsLst>
              <a:gs pos="0">
                <a:srgbClr val="4A4D4E"/>
              </a:gs>
              <a:gs pos="40000">
                <a:srgbClr val="4A4D4E"/>
              </a:gs>
              <a:gs pos="100000">
                <a:srgbClr val="1E1D2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8D9F0CA9-4B41-7342-90E6-D79D686002C2}"/>
              </a:ext>
            </a:extLst>
          </p:cNvPr>
          <p:cNvSpPr/>
          <p:nvPr userDrawn="1"/>
        </p:nvSpPr>
        <p:spPr>
          <a:xfrm>
            <a:off x="9132000" y="0"/>
            <a:ext cx="3060000" cy="6858000"/>
          </a:xfrm>
          <a:prstGeom prst="rect">
            <a:avLst/>
          </a:prstGeom>
          <a:gradFill>
            <a:gsLst>
              <a:gs pos="0">
                <a:schemeClr val="bg1"/>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2">
            <a:extLst>
              <a:ext uri="{FF2B5EF4-FFF2-40B4-BE49-F238E27FC236}">
                <a16:creationId xmlns:a16="http://schemas.microsoft.com/office/drawing/2014/main" id="{5FDFCDC9-E15E-CF06-336D-86B010A41DFC}"/>
              </a:ext>
            </a:extLst>
          </p:cNvPr>
          <p:cNvSpPr>
            <a:spLocks noGrp="1"/>
          </p:cNvSpPr>
          <p:nvPr>
            <p:ph type="title"/>
          </p:nvPr>
        </p:nvSpPr>
        <p:spPr>
          <a:xfrm>
            <a:off x="245732" y="324564"/>
            <a:ext cx="7363713" cy="496741"/>
          </a:xfrm>
          <a:prstGeom prst="rect">
            <a:avLst/>
          </a:prstGeom>
        </p:spPr>
        <p:txBody>
          <a:bodyPr anchor="t"/>
          <a:lstStyle>
            <a:lvl1pPr>
              <a:defRPr sz="3200" b="0" i="0">
                <a:solidFill>
                  <a:schemeClr val="bg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8" name="Content Placeholder 4">
            <a:extLst>
              <a:ext uri="{FF2B5EF4-FFF2-40B4-BE49-F238E27FC236}">
                <a16:creationId xmlns:a16="http://schemas.microsoft.com/office/drawing/2014/main" id="{6AFB1234-161F-5A64-3806-2BB91BE27154}"/>
              </a:ext>
            </a:extLst>
          </p:cNvPr>
          <p:cNvSpPr>
            <a:spLocks noGrp="1"/>
          </p:cNvSpPr>
          <p:nvPr>
            <p:ph sz="quarter" idx="10" hasCustomPrompt="1"/>
          </p:nvPr>
        </p:nvSpPr>
        <p:spPr>
          <a:xfrm>
            <a:off x="269445" y="1394239"/>
            <a:ext cx="2570366" cy="276945"/>
          </a:xfrm>
          <a:prstGeom prst="rect">
            <a:avLst/>
          </a:prstGeom>
        </p:spPr>
        <p:txBody>
          <a:bodyPr/>
          <a:lstStyle>
            <a:lvl1pPr marL="0" indent="0">
              <a:buNone/>
              <a:defRPr sz="2400" b="0" i="0">
                <a:solidFill>
                  <a:schemeClr val="bg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sp>
        <p:nvSpPr>
          <p:cNvPr id="9" name="Content Placeholder 2">
            <a:extLst>
              <a:ext uri="{FF2B5EF4-FFF2-40B4-BE49-F238E27FC236}">
                <a16:creationId xmlns:a16="http://schemas.microsoft.com/office/drawing/2014/main" id="{DEFC47FF-1D17-EEEC-923A-599D021EC3B3}"/>
              </a:ext>
            </a:extLst>
          </p:cNvPr>
          <p:cNvSpPr>
            <a:spLocks noGrp="1"/>
          </p:cNvSpPr>
          <p:nvPr>
            <p:ph sz="quarter" idx="12"/>
          </p:nvPr>
        </p:nvSpPr>
        <p:spPr>
          <a:xfrm>
            <a:off x="259097" y="1936864"/>
            <a:ext cx="2570367" cy="4596571"/>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bg1"/>
              </a:buClr>
              <a:buSzPct val="100000"/>
              <a:buFont typeface="Arial" panose="020B0604020202020204" pitchFamily="34" charset="0"/>
              <a:buNone/>
              <a:tabLst/>
              <a:defRPr lang="en-US" sz="1800" b="0" i="0" kern="1200" dirty="0">
                <a:solidFill>
                  <a:schemeClr val="bg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ZA" sz="1800" b="0" i="0" kern="1200" dirty="0">
                <a:solidFill>
                  <a:schemeClr val="bg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0" name="Content Placeholder 4">
            <a:extLst>
              <a:ext uri="{FF2B5EF4-FFF2-40B4-BE49-F238E27FC236}">
                <a16:creationId xmlns:a16="http://schemas.microsoft.com/office/drawing/2014/main" id="{AF4ACF1C-7204-53FC-2D20-F7262AAFCC9D}"/>
              </a:ext>
            </a:extLst>
          </p:cNvPr>
          <p:cNvSpPr>
            <a:spLocks noGrp="1"/>
          </p:cNvSpPr>
          <p:nvPr>
            <p:ph sz="quarter" idx="13" hasCustomPrompt="1"/>
          </p:nvPr>
        </p:nvSpPr>
        <p:spPr>
          <a:xfrm>
            <a:off x="3248861" y="1447491"/>
            <a:ext cx="2570366" cy="276945"/>
          </a:xfrm>
          <a:prstGeom prst="rect">
            <a:avLst/>
          </a:prstGeom>
        </p:spPr>
        <p:txBody>
          <a:bodyPr/>
          <a:lstStyle>
            <a:lvl1pPr marL="0" indent="0">
              <a:buNone/>
              <a:defRPr sz="2400" b="0" i="0">
                <a:solidFill>
                  <a:schemeClr val="bg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sp>
        <p:nvSpPr>
          <p:cNvPr id="11" name="Content Placeholder 2">
            <a:extLst>
              <a:ext uri="{FF2B5EF4-FFF2-40B4-BE49-F238E27FC236}">
                <a16:creationId xmlns:a16="http://schemas.microsoft.com/office/drawing/2014/main" id="{CA3D1DD2-95BE-E344-8E77-DB78744249DF}"/>
              </a:ext>
            </a:extLst>
          </p:cNvPr>
          <p:cNvSpPr>
            <a:spLocks noGrp="1"/>
          </p:cNvSpPr>
          <p:nvPr>
            <p:ph sz="quarter" idx="14"/>
          </p:nvPr>
        </p:nvSpPr>
        <p:spPr>
          <a:xfrm>
            <a:off x="3238513" y="1990116"/>
            <a:ext cx="2570367" cy="4596571"/>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bg1"/>
              </a:buClr>
              <a:buSzPct val="100000"/>
              <a:buFont typeface="Arial" panose="020B0604020202020204" pitchFamily="34" charset="0"/>
              <a:buNone/>
              <a:tabLst/>
              <a:defRPr lang="en-US" sz="1800" b="0" i="0" kern="1200" dirty="0">
                <a:solidFill>
                  <a:schemeClr val="bg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ZA" sz="1800" b="0" i="0" kern="1200" dirty="0">
                <a:solidFill>
                  <a:schemeClr val="bg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4" name="Content Placeholder 4">
            <a:extLst>
              <a:ext uri="{FF2B5EF4-FFF2-40B4-BE49-F238E27FC236}">
                <a16:creationId xmlns:a16="http://schemas.microsoft.com/office/drawing/2014/main" id="{96AE480B-DBF8-65EB-67C1-DD799A340012}"/>
              </a:ext>
            </a:extLst>
          </p:cNvPr>
          <p:cNvSpPr>
            <a:spLocks noGrp="1"/>
          </p:cNvSpPr>
          <p:nvPr>
            <p:ph sz="quarter" idx="15" hasCustomPrompt="1"/>
          </p:nvPr>
        </p:nvSpPr>
        <p:spPr>
          <a:xfrm>
            <a:off x="6289426" y="1447491"/>
            <a:ext cx="2570366" cy="276945"/>
          </a:xfrm>
          <a:prstGeom prst="rect">
            <a:avLst/>
          </a:prstGeom>
        </p:spPr>
        <p:txBody>
          <a:bodyPr/>
          <a:lstStyle>
            <a:lvl1pPr marL="0" indent="0">
              <a:buNone/>
              <a:defRPr sz="2400" b="0" i="0">
                <a:solidFill>
                  <a:schemeClr val="bg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sp>
        <p:nvSpPr>
          <p:cNvPr id="15" name="Content Placeholder 2">
            <a:extLst>
              <a:ext uri="{FF2B5EF4-FFF2-40B4-BE49-F238E27FC236}">
                <a16:creationId xmlns:a16="http://schemas.microsoft.com/office/drawing/2014/main" id="{49B04801-8488-D507-0A1F-B5263FD5FD89}"/>
              </a:ext>
            </a:extLst>
          </p:cNvPr>
          <p:cNvSpPr>
            <a:spLocks noGrp="1"/>
          </p:cNvSpPr>
          <p:nvPr>
            <p:ph sz="quarter" idx="16"/>
          </p:nvPr>
        </p:nvSpPr>
        <p:spPr>
          <a:xfrm>
            <a:off x="6279078" y="1990116"/>
            <a:ext cx="2570367" cy="4596571"/>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bg1"/>
              </a:buClr>
              <a:buSzPct val="100000"/>
              <a:buFont typeface="Arial" panose="020B0604020202020204" pitchFamily="34" charset="0"/>
              <a:buNone/>
              <a:tabLst/>
              <a:defRPr lang="en-US" sz="1800" b="0" i="0" kern="1200" dirty="0">
                <a:solidFill>
                  <a:schemeClr val="bg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ZA" sz="1800" b="0" i="0" kern="1200" dirty="0">
                <a:solidFill>
                  <a:schemeClr val="bg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6" name="Content Placeholder 4">
            <a:extLst>
              <a:ext uri="{FF2B5EF4-FFF2-40B4-BE49-F238E27FC236}">
                <a16:creationId xmlns:a16="http://schemas.microsoft.com/office/drawing/2014/main" id="{6CF3A07D-9B47-1CBE-FFA5-D73FEC6238F3}"/>
              </a:ext>
            </a:extLst>
          </p:cNvPr>
          <p:cNvSpPr>
            <a:spLocks noGrp="1"/>
          </p:cNvSpPr>
          <p:nvPr>
            <p:ph sz="quarter" idx="17" hasCustomPrompt="1"/>
          </p:nvPr>
        </p:nvSpPr>
        <p:spPr>
          <a:xfrm>
            <a:off x="9319645" y="1430238"/>
            <a:ext cx="2570366" cy="276945"/>
          </a:xfrm>
          <a:prstGeom prst="rect">
            <a:avLst/>
          </a:prstGeom>
        </p:spPr>
        <p:txBody>
          <a:bodyPr/>
          <a:lstStyle>
            <a:lvl1pPr marL="0" indent="0">
              <a:buNone/>
              <a:defRPr sz="2400" b="0" i="0">
                <a:solidFill>
                  <a:schemeClr val="tx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sp>
        <p:nvSpPr>
          <p:cNvPr id="17" name="Content Placeholder 2">
            <a:extLst>
              <a:ext uri="{FF2B5EF4-FFF2-40B4-BE49-F238E27FC236}">
                <a16:creationId xmlns:a16="http://schemas.microsoft.com/office/drawing/2014/main" id="{A2AD45EA-891D-C83E-2649-6DE38FF484BD}"/>
              </a:ext>
            </a:extLst>
          </p:cNvPr>
          <p:cNvSpPr>
            <a:spLocks noGrp="1"/>
          </p:cNvSpPr>
          <p:nvPr>
            <p:ph sz="quarter" idx="18"/>
          </p:nvPr>
        </p:nvSpPr>
        <p:spPr>
          <a:xfrm>
            <a:off x="9309297" y="1972863"/>
            <a:ext cx="2570367" cy="4596571"/>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tx1"/>
              </a:buClr>
              <a:buSzPct val="100000"/>
              <a:buFont typeface="Arial" panose="020B0604020202020204" pitchFamily="34" charset="0"/>
              <a:buNone/>
              <a:tabLst/>
              <a:defRPr lang="en-US" sz="1800" b="0" i="0" kern="1200" dirty="0">
                <a:solidFill>
                  <a:schemeClr val="tx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tx1"/>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1800" b="0" i="0" kern="1200" dirty="0">
                <a:solidFill>
                  <a:schemeClr val="tx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Tree>
    <p:extLst>
      <p:ext uri="{BB962C8B-B14F-4D97-AF65-F5344CB8AC3E}">
        <p14:creationId xmlns:p14="http://schemas.microsoft.com/office/powerpoint/2010/main" val="3811838101"/>
      </p:ext>
    </p:extLst>
  </p:cSld>
  <p:clrMapOvr>
    <a:overrideClrMapping bg1="lt1" tx1="dk1" bg2="lt2" tx2="dk2" accent1="accent1" accent2="accent2" accent3="accent3" accent4="accent4" accent5="accent5" accent6="accent6" hlink="hlink" folHlink="folHlink"/>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Blank slide">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4102837"/>
      </p:ext>
    </p:extLst>
  </p:cSld>
  <p:clrMapOvr>
    <a:overrideClrMapping bg1="lt1" tx1="dk1" bg2="lt2" tx2="dk2" accent1="accent1" accent2="accent2" accent3="accent3" accent4="accent4" accent5="accent5" accent6="accent6" hlink="hlink" folHlink="folHlink"/>
  </p:clrMapOvr>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Blank slide">
    <p:bg>
      <p:bgPr>
        <a:gradFill>
          <a:gsLst>
            <a:gs pos="31000">
              <a:srgbClr val="14192D"/>
            </a:gs>
            <a:gs pos="0">
              <a:srgbClr val="023060"/>
            </a:gs>
          </a:gsLst>
          <a:path path="circle">
            <a:fillToRect l="100000" b="100000"/>
          </a:path>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66D230-87E6-2148-9942-6E553B92D92C}"/>
              </a:ext>
            </a:extLst>
          </p:cNvPr>
          <p:cNvSpPr>
            <a:spLocks noGrp="1"/>
          </p:cNvSpPr>
          <p:nvPr>
            <p:ph type="dt" sz="half" idx="10"/>
          </p:nvPr>
        </p:nvSpPr>
        <p:spPr/>
        <p:txBody>
          <a:bodyPr/>
          <a:lstStyle/>
          <a:p>
            <a:endParaRPr lang="en-GB"/>
          </a:p>
        </p:txBody>
      </p:sp>
    </p:spTree>
    <p:extLst>
      <p:ext uri="{BB962C8B-B14F-4D97-AF65-F5344CB8AC3E}">
        <p14:creationId xmlns:p14="http://schemas.microsoft.com/office/powerpoint/2010/main" val="4269223079"/>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losing slide">
    <p:bg>
      <p:bgPr>
        <a:gradFill>
          <a:gsLst>
            <a:gs pos="31000">
              <a:srgbClr val="14192D"/>
            </a:gs>
            <a:gs pos="0">
              <a:srgbClr val="023060"/>
            </a:gs>
          </a:gsLst>
          <a:path path="circle">
            <a:fillToRect l="100000" b="100000"/>
          </a:path>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66D230-87E6-2148-9942-6E553B92D92C}"/>
              </a:ext>
            </a:extLst>
          </p:cNvPr>
          <p:cNvSpPr>
            <a:spLocks noGrp="1"/>
          </p:cNvSpPr>
          <p:nvPr>
            <p:ph type="dt" sz="half" idx="10"/>
          </p:nvPr>
        </p:nvSpPr>
        <p:spPr/>
        <p:txBody>
          <a:bodyPr/>
          <a:lstStyle/>
          <a:p>
            <a:endParaRPr lang="en-GB"/>
          </a:p>
        </p:txBody>
      </p:sp>
      <p:sp>
        <p:nvSpPr>
          <p:cNvPr id="12" name="TextBox 11">
            <a:extLst>
              <a:ext uri="{FF2B5EF4-FFF2-40B4-BE49-F238E27FC236}">
                <a16:creationId xmlns:a16="http://schemas.microsoft.com/office/drawing/2014/main" id="{9F929F5A-19B6-162C-01CE-2D5414A5760A}"/>
              </a:ext>
            </a:extLst>
          </p:cNvPr>
          <p:cNvSpPr txBox="1"/>
          <p:nvPr userDrawn="1"/>
        </p:nvSpPr>
        <p:spPr>
          <a:xfrm>
            <a:off x="2770909" y="5854140"/>
            <a:ext cx="6650182" cy="276999"/>
          </a:xfrm>
          <a:prstGeom prst="rect">
            <a:avLst/>
          </a:prstGeom>
        </p:spPr>
        <p:txBody>
          <a:bodyPr wrap="square" rtlCol="0">
            <a:spAutoFit/>
          </a:bodyPr>
          <a:lstStyle/>
          <a:p>
            <a:pPr marL="0" indent="0" algn="ctr">
              <a:buClr>
                <a:schemeClr val="accent6"/>
              </a:buClr>
              <a:buFont typeface="+mj-lt"/>
              <a:buNone/>
            </a:pPr>
            <a:r>
              <a:rPr lang="en-US" sz="1200" b="0" i="1" err="1">
                <a:solidFill>
                  <a:schemeClr val="bg1"/>
                </a:solidFill>
                <a:latin typeface="Calibri Light" panose="020F0302020204030204" pitchFamily="34" charset="0"/>
                <a:cs typeface="Calibri Light" panose="020F0302020204030204" pitchFamily="34" charset="0"/>
              </a:rPr>
              <a:t>entelect.co.za</a:t>
            </a:r>
            <a:endParaRPr lang="en-US" sz="1200" b="0" i="1">
              <a:solidFill>
                <a:schemeClr val="bg1"/>
              </a:solidFill>
              <a:latin typeface="Calibri Light" panose="020F0302020204030204" pitchFamily="34" charset="0"/>
              <a:cs typeface="Calibri Light" panose="020F0302020204030204" pitchFamily="34" charset="0"/>
            </a:endParaRPr>
          </a:p>
        </p:txBody>
      </p:sp>
      <p:pic>
        <p:nvPicPr>
          <p:cNvPr id="4" name="Picture 3" descr="A picture containing text, graphics, graphic design, font&#10;&#10;Description automatically generated">
            <a:extLst>
              <a:ext uri="{FF2B5EF4-FFF2-40B4-BE49-F238E27FC236}">
                <a16:creationId xmlns:a16="http://schemas.microsoft.com/office/drawing/2014/main" id="{0F6E5C49-34F6-3215-400F-5D5629E7F758}"/>
              </a:ext>
            </a:extLst>
          </p:cNvPr>
          <p:cNvPicPr>
            <a:picLocks noChangeAspect="1"/>
          </p:cNvPicPr>
          <p:nvPr userDrawn="1"/>
        </p:nvPicPr>
        <p:blipFill>
          <a:blip r:embed="rId2"/>
          <a:stretch>
            <a:fillRect/>
          </a:stretch>
        </p:blipFill>
        <p:spPr>
          <a:xfrm>
            <a:off x="4967640" y="2366158"/>
            <a:ext cx="2256719" cy="2125684"/>
          </a:xfrm>
          <a:prstGeom prst="rect">
            <a:avLst/>
          </a:prstGeom>
        </p:spPr>
      </p:pic>
    </p:spTree>
    <p:extLst>
      <p:ext uri="{BB962C8B-B14F-4D97-AF65-F5344CB8AC3E}">
        <p14:creationId xmlns:p14="http://schemas.microsoft.com/office/powerpoint/2010/main" val="735903856"/>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D6D97D5-1F3C-7049-B3F9-B15FFE67803F}"/>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tx1"/>
                </a:solidFill>
                <a:latin typeface="Calibri" panose="020F0502020204030204" pitchFamily="34" charset="0"/>
                <a:cs typeface="Calibri" panose="020F0502020204030204" pitchFamily="34" charset="0"/>
              </a:rPr>
              <a:t>entelect</a:t>
            </a:r>
            <a:endParaRPr lang="en-US" sz="1000" b="0" i="1">
              <a:solidFill>
                <a:schemeClr val="tx1"/>
              </a:solidFill>
              <a:latin typeface="Calibri" panose="020F0502020204030204" pitchFamily="34" charset="0"/>
              <a:cs typeface="Calibri" panose="020F0502020204030204" pitchFamily="34" charset="0"/>
            </a:endParaRPr>
          </a:p>
        </p:txBody>
      </p:sp>
      <p:cxnSp>
        <p:nvCxnSpPr>
          <p:cNvPr id="16" name="Straight Connector 15">
            <a:extLst>
              <a:ext uri="{FF2B5EF4-FFF2-40B4-BE49-F238E27FC236}">
                <a16:creationId xmlns:a16="http://schemas.microsoft.com/office/drawing/2014/main" id="{B4E95B08-C466-2644-9533-07E9FAE9C64D}"/>
              </a:ext>
            </a:extLst>
          </p:cNvPr>
          <p:cNvCxnSpPr>
            <a:cxnSpLocks/>
          </p:cNvCxnSpPr>
          <p:nvPr userDrawn="1"/>
        </p:nvCxnSpPr>
        <p:spPr>
          <a:xfrm>
            <a:off x="853989" y="312993"/>
            <a:ext cx="0" cy="88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22FE096-0994-E949-86A4-F671E6BB7F5F}"/>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tx1"/>
                </a:solidFill>
                <a:latin typeface="Calibri Light" panose="020F0302020204030204" pitchFamily="34" charset="0"/>
                <a:cs typeface="Calibri Light" panose="020F0302020204030204" pitchFamily="34" charset="0"/>
              </a:rPr>
              <a:t>everything is possible</a:t>
            </a:r>
          </a:p>
        </p:txBody>
      </p:sp>
      <p:pic>
        <p:nvPicPr>
          <p:cNvPr id="29" name="Picture 28">
            <a:extLst>
              <a:ext uri="{FF2B5EF4-FFF2-40B4-BE49-F238E27FC236}">
                <a16:creationId xmlns:a16="http://schemas.microsoft.com/office/drawing/2014/main" id="{CCB1F86E-A2D6-AB4C-AF71-830C334E1F6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5" name="Title 2">
            <a:extLst>
              <a:ext uri="{FF2B5EF4-FFF2-40B4-BE49-F238E27FC236}">
                <a16:creationId xmlns:a16="http://schemas.microsoft.com/office/drawing/2014/main" id="{01D9EDB0-7117-B609-BDA4-C9B917B3A57B}"/>
              </a:ext>
            </a:extLst>
          </p:cNvPr>
          <p:cNvSpPr>
            <a:spLocks noGrp="1"/>
          </p:cNvSpPr>
          <p:nvPr>
            <p:ph type="title" hasCustomPrompt="1"/>
          </p:nvPr>
        </p:nvSpPr>
        <p:spPr>
          <a:xfrm>
            <a:off x="463255" y="1584960"/>
            <a:ext cx="6169186" cy="1115109"/>
          </a:xfrm>
          <a:prstGeom prst="rect">
            <a:avLst/>
          </a:prstGeom>
        </p:spPr>
        <p:txBody>
          <a:bodyPr anchor="b"/>
          <a:lstStyle>
            <a:lvl1pPr>
              <a:defRPr sz="4400" b="0" i="0">
                <a:solidFill>
                  <a:schemeClr val="tx1"/>
                </a:solidFill>
                <a:latin typeface="Arial" panose="020B0604020202020204" pitchFamily="34" charset="0"/>
                <a:cs typeface="Arial" panose="020B0604020202020204" pitchFamily="34" charset="0"/>
              </a:defRPr>
            </a:lvl1pPr>
          </a:lstStyle>
          <a:p>
            <a:r>
              <a:rPr lang="en-GB"/>
              <a:t>Presentation title here</a:t>
            </a:r>
            <a:endParaRPr lang="en-US"/>
          </a:p>
        </p:txBody>
      </p:sp>
      <p:sp>
        <p:nvSpPr>
          <p:cNvPr id="6" name="Content Placeholder 2">
            <a:extLst>
              <a:ext uri="{FF2B5EF4-FFF2-40B4-BE49-F238E27FC236}">
                <a16:creationId xmlns:a16="http://schemas.microsoft.com/office/drawing/2014/main" id="{0B991445-3A0D-EBC1-3A95-4A2DE63DAFB1}"/>
              </a:ext>
            </a:extLst>
          </p:cNvPr>
          <p:cNvSpPr>
            <a:spLocks noGrp="1"/>
          </p:cNvSpPr>
          <p:nvPr>
            <p:ph sz="quarter" idx="13" hasCustomPrompt="1"/>
          </p:nvPr>
        </p:nvSpPr>
        <p:spPr>
          <a:xfrm>
            <a:off x="463255" y="2896829"/>
            <a:ext cx="6169193" cy="129540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2400" b="0" i="0" kern="1200" dirty="0">
                <a:solidFill>
                  <a:schemeClr val="tx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2800" b="0" i="0" kern="1200" dirty="0">
                <a:solidFill>
                  <a:schemeClr val="bg1"/>
                </a:solidFill>
                <a:latin typeface="Calibri Light" panose="020F0302020204030204" pitchFamily="34" charset="0"/>
                <a:ea typeface="+mn-ea"/>
                <a:cs typeface="Calibri" panose="020F0502020204030204" pitchFamily="34" charset="0"/>
              </a:defRPr>
            </a:lvl5pPr>
          </a:lstStyle>
          <a:p>
            <a:pPr lvl="0"/>
            <a:r>
              <a:rPr lang="en-GB"/>
              <a:t>Subtitle</a:t>
            </a:r>
          </a:p>
        </p:txBody>
      </p:sp>
    </p:spTree>
    <p:extLst>
      <p:ext uri="{BB962C8B-B14F-4D97-AF65-F5344CB8AC3E}">
        <p14:creationId xmlns:p14="http://schemas.microsoft.com/office/powerpoint/2010/main" val="584508946"/>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ypography">
    <p:bg>
      <p:bgRef idx="1001">
        <a:schemeClr val="bg2"/>
      </p:bgRef>
    </p:bg>
    <p:spTree>
      <p:nvGrpSpPr>
        <p:cNvPr id="1" name=""/>
        <p:cNvGrpSpPr/>
        <p:nvPr/>
      </p:nvGrpSpPr>
      <p:grpSpPr>
        <a:xfrm>
          <a:off x="0" y="0"/>
          <a:ext cx="0" cy="0"/>
          <a:chOff x="0" y="0"/>
          <a:chExt cx="0" cy="0"/>
        </a:xfrm>
      </p:grpSpPr>
      <p:pic>
        <p:nvPicPr>
          <p:cNvPr id="4" name="Picture 3" descr="A screenshot of a computer&#10;&#10;Description automatically generated with medium confidence">
            <a:extLst>
              <a:ext uri="{FF2B5EF4-FFF2-40B4-BE49-F238E27FC236}">
                <a16:creationId xmlns:a16="http://schemas.microsoft.com/office/drawing/2014/main" id="{1497A19E-A64C-B695-4438-908E14AB67E8}"/>
              </a:ext>
            </a:extLst>
          </p:cNvPr>
          <p:cNvPicPr>
            <a:picLocks noChangeAspect="1"/>
          </p:cNvPicPr>
          <p:nvPr userDrawn="1"/>
        </p:nvPicPr>
        <p:blipFill rotWithShape="1">
          <a:blip r:embed="rId2"/>
          <a:srcRect l="1763" t="2819" r="2394" b="3406"/>
          <a:stretch/>
        </p:blipFill>
        <p:spPr>
          <a:xfrm>
            <a:off x="242810" y="189854"/>
            <a:ext cx="11794210" cy="6478291"/>
          </a:xfrm>
          <a:prstGeom prst="rect">
            <a:avLst/>
          </a:prstGeom>
        </p:spPr>
      </p:pic>
    </p:spTree>
    <p:extLst>
      <p:ext uri="{BB962C8B-B14F-4D97-AF65-F5344CB8AC3E}">
        <p14:creationId xmlns:p14="http://schemas.microsoft.com/office/powerpoint/2010/main" val="2465078590"/>
      </p:ext>
    </p:extLst>
  </p:cSld>
  <p:clrMapOvr>
    <a:overrideClrMapping bg1="lt1" tx1="dk1" bg2="lt2" tx2="dk2" accent1="accent1" accent2="accent2" accent3="accent3" accent4="accent4" accent5="accent5" accent6="accent6" hlink="hlink" folHlink="folHlink"/>
  </p:clrMapOvr>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Slide_client log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D6D97D5-1F3C-7049-B3F9-B15FFE67803F}"/>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tx1"/>
                </a:solidFill>
                <a:latin typeface="Calibri" panose="020F0502020204030204" pitchFamily="34" charset="0"/>
                <a:cs typeface="Calibri" panose="020F0502020204030204" pitchFamily="34" charset="0"/>
              </a:rPr>
              <a:t>entelect</a:t>
            </a:r>
            <a:endParaRPr lang="en-US" sz="1000" b="0" i="1">
              <a:solidFill>
                <a:schemeClr val="tx1"/>
              </a:solidFill>
              <a:latin typeface="Calibri" panose="020F0502020204030204" pitchFamily="34" charset="0"/>
              <a:cs typeface="Calibri" panose="020F0502020204030204" pitchFamily="34" charset="0"/>
            </a:endParaRPr>
          </a:p>
        </p:txBody>
      </p:sp>
      <p:cxnSp>
        <p:nvCxnSpPr>
          <p:cNvPr id="16" name="Straight Connector 15">
            <a:extLst>
              <a:ext uri="{FF2B5EF4-FFF2-40B4-BE49-F238E27FC236}">
                <a16:creationId xmlns:a16="http://schemas.microsoft.com/office/drawing/2014/main" id="{B4E95B08-C466-2644-9533-07E9FAE9C64D}"/>
              </a:ext>
            </a:extLst>
          </p:cNvPr>
          <p:cNvCxnSpPr>
            <a:cxnSpLocks/>
          </p:cNvCxnSpPr>
          <p:nvPr userDrawn="1"/>
        </p:nvCxnSpPr>
        <p:spPr>
          <a:xfrm>
            <a:off x="853989" y="312993"/>
            <a:ext cx="0" cy="88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22FE096-0994-E949-86A4-F671E6BB7F5F}"/>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tx1"/>
                </a:solidFill>
                <a:latin typeface="Calibri Light" panose="020F0302020204030204" pitchFamily="34" charset="0"/>
                <a:cs typeface="Calibri Light" panose="020F0302020204030204" pitchFamily="34" charset="0"/>
              </a:rPr>
              <a:t>everything is possible</a:t>
            </a:r>
          </a:p>
        </p:txBody>
      </p:sp>
      <p:pic>
        <p:nvPicPr>
          <p:cNvPr id="29" name="Picture 28">
            <a:extLst>
              <a:ext uri="{FF2B5EF4-FFF2-40B4-BE49-F238E27FC236}">
                <a16:creationId xmlns:a16="http://schemas.microsoft.com/office/drawing/2014/main" id="{CCB1F86E-A2D6-AB4C-AF71-830C334E1F6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55574" y="6351073"/>
            <a:ext cx="270000" cy="301014"/>
          </a:xfrm>
          <a:prstGeom prst="rect">
            <a:avLst/>
          </a:prstGeom>
        </p:spPr>
      </p:pic>
      <p:sp>
        <p:nvSpPr>
          <p:cNvPr id="5" name="Title 2">
            <a:extLst>
              <a:ext uri="{FF2B5EF4-FFF2-40B4-BE49-F238E27FC236}">
                <a16:creationId xmlns:a16="http://schemas.microsoft.com/office/drawing/2014/main" id="{01D9EDB0-7117-B609-BDA4-C9B917B3A57B}"/>
              </a:ext>
            </a:extLst>
          </p:cNvPr>
          <p:cNvSpPr>
            <a:spLocks noGrp="1"/>
          </p:cNvSpPr>
          <p:nvPr>
            <p:ph type="title" hasCustomPrompt="1"/>
          </p:nvPr>
        </p:nvSpPr>
        <p:spPr>
          <a:xfrm>
            <a:off x="475447" y="3273276"/>
            <a:ext cx="6169186" cy="1115109"/>
          </a:xfrm>
          <a:prstGeom prst="rect">
            <a:avLst/>
          </a:prstGeom>
        </p:spPr>
        <p:txBody>
          <a:bodyPr anchor="b"/>
          <a:lstStyle>
            <a:lvl1pPr>
              <a:defRPr sz="4400" b="0" i="0">
                <a:solidFill>
                  <a:schemeClr val="tx1"/>
                </a:solidFill>
                <a:latin typeface="Arial" panose="020B0604020202020204" pitchFamily="34" charset="0"/>
                <a:cs typeface="Arial" panose="020B0604020202020204" pitchFamily="34" charset="0"/>
              </a:defRPr>
            </a:lvl1pPr>
          </a:lstStyle>
          <a:p>
            <a:r>
              <a:rPr lang="en-GB"/>
              <a:t>Presentation title here</a:t>
            </a:r>
            <a:endParaRPr lang="en-US"/>
          </a:p>
        </p:txBody>
      </p:sp>
      <p:sp>
        <p:nvSpPr>
          <p:cNvPr id="6" name="Content Placeholder 2">
            <a:extLst>
              <a:ext uri="{FF2B5EF4-FFF2-40B4-BE49-F238E27FC236}">
                <a16:creationId xmlns:a16="http://schemas.microsoft.com/office/drawing/2014/main" id="{0B991445-3A0D-EBC1-3A95-4A2DE63DAFB1}"/>
              </a:ext>
            </a:extLst>
          </p:cNvPr>
          <p:cNvSpPr>
            <a:spLocks noGrp="1"/>
          </p:cNvSpPr>
          <p:nvPr>
            <p:ph sz="quarter" idx="13" hasCustomPrompt="1"/>
          </p:nvPr>
        </p:nvSpPr>
        <p:spPr>
          <a:xfrm>
            <a:off x="475447" y="4585145"/>
            <a:ext cx="6169193" cy="129540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2400" b="0" i="0" kern="1200" dirty="0">
                <a:solidFill>
                  <a:schemeClr val="tx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2800" b="0" i="0" kern="1200" dirty="0">
                <a:solidFill>
                  <a:schemeClr val="bg1"/>
                </a:solidFill>
                <a:latin typeface="Calibri Light" panose="020F0302020204030204" pitchFamily="34" charset="0"/>
                <a:ea typeface="+mn-ea"/>
                <a:cs typeface="Calibri" panose="020F0502020204030204" pitchFamily="34" charset="0"/>
              </a:defRPr>
            </a:lvl5pPr>
          </a:lstStyle>
          <a:p>
            <a:pPr lvl="0"/>
            <a:r>
              <a:rPr lang="en-GB"/>
              <a:t>Subtitle</a:t>
            </a:r>
          </a:p>
        </p:txBody>
      </p:sp>
      <p:sp>
        <p:nvSpPr>
          <p:cNvPr id="20" name="Rectangle 19">
            <a:extLst>
              <a:ext uri="{FF2B5EF4-FFF2-40B4-BE49-F238E27FC236}">
                <a16:creationId xmlns:a16="http://schemas.microsoft.com/office/drawing/2014/main" id="{F1AF1375-7211-61C2-62BA-B9FA6A6C5619}"/>
              </a:ext>
            </a:extLst>
          </p:cNvPr>
          <p:cNvSpPr/>
          <p:nvPr userDrawn="1"/>
        </p:nvSpPr>
        <p:spPr>
          <a:xfrm>
            <a:off x="3311236" y="-1745673"/>
            <a:ext cx="3823855" cy="1745673"/>
          </a:xfrm>
          <a:prstGeom prst="rect">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598D02E-FB4A-EFA2-1EF2-951D9D819386}"/>
              </a:ext>
            </a:extLst>
          </p:cNvPr>
          <p:cNvSpPr/>
          <p:nvPr userDrawn="1"/>
        </p:nvSpPr>
        <p:spPr>
          <a:xfrm>
            <a:off x="12207766" y="3144981"/>
            <a:ext cx="3823855" cy="3127232"/>
          </a:xfrm>
          <a:prstGeom prst="rect">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DA175893-53BD-C2F3-7EC3-9FABC25B616C}"/>
              </a:ext>
            </a:extLst>
          </p:cNvPr>
          <p:cNvSpPr/>
          <p:nvPr userDrawn="1"/>
        </p:nvSpPr>
        <p:spPr>
          <a:xfrm>
            <a:off x="475447" y="6327557"/>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3459429353"/>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Title Slide_client log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D6D97D5-1F3C-7049-B3F9-B15FFE67803F}"/>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tx1"/>
                </a:solidFill>
                <a:latin typeface="Calibri" panose="020F0502020204030204" pitchFamily="34" charset="0"/>
                <a:cs typeface="Calibri" panose="020F0502020204030204" pitchFamily="34" charset="0"/>
              </a:rPr>
              <a:t>entelect</a:t>
            </a:r>
            <a:endParaRPr lang="en-US" sz="1000" b="0" i="1">
              <a:solidFill>
                <a:schemeClr val="tx1"/>
              </a:solidFill>
              <a:latin typeface="Calibri" panose="020F0502020204030204" pitchFamily="34" charset="0"/>
              <a:cs typeface="Calibri" panose="020F0502020204030204" pitchFamily="34" charset="0"/>
            </a:endParaRPr>
          </a:p>
        </p:txBody>
      </p:sp>
      <p:cxnSp>
        <p:nvCxnSpPr>
          <p:cNvPr id="16" name="Straight Connector 15">
            <a:extLst>
              <a:ext uri="{FF2B5EF4-FFF2-40B4-BE49-F238E27FC236}">
                <a16:creationId xmlns:a16="http://schemas.microsoft.com/office/drawing/2014/main" id="{B4E95B08-C466-2644-9533-07E9FAE9C64D}"/>
              </a:ext>
            </a:extLst>
          </p:cNvPr>
          <p:cNvCxnSpPr>
            <a:cxnSpLocks/>
          </p:cNvCxnSpPr>
          <p:nvPr userDrawn="1"/>
        </p:nvCxnSpPr>
        <p:spPr>
          <a:xfrm>
            <a:off x="853989" y="312993"/>
            <a:ext cx="0" cy="88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22FE096-0994-E949-86A4-F671E6BB7F5F}"/>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tx1"/>
                </a:solidFill>
                <a:latin typeface="Calibri Light" panose="020F0302020204030204" pitchFamily="34" charset="0"/>
                <a:cs typeface="Calibri Light" panose="020F0302020204030204" pitchFamily="34" charset="0"/>
              </a:rPr>
              <a:t>everything is possible</a:t>
            </a:r>
          </a:p>
        </p:txBody>
      </p:sp>
      <p:pic>
        <p:nvPicPr>
          <p:cNvPr id="29" name="Picture 28">
            <a:extLst>
              <a:ext uri="{FF2B5EF4-FFF2-40B4-BE49-F238E27FC236}">
                <a16:creationId xmlns:a16="http://schemas.microsoft.com/office/drawing/2014/main" id="{CCB1F86E-A2D6-AB4C-AF71-830C334E1F6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5" name="Title 2">
            <a:extLst>
              <a:ext uri="{FF2B5EF4-FFF2-40B4-BE49-F238E27FC236}">
                <a16:creationId xmlns:a16="http://schemas.microsoft.com/office/drawing/2014/main" id="{01D9EDB0-7117-B609-BDA4-C9B917B3A57B}"/>
              </a:ext>
            </a:extLst>
          </p:cNvPr>
          <p:cNvSpPr>
            <a:spLocks noGrp="1"/>
          </p:cNvSpPr>
          <p:nvPr>
            <p:ph type="title" hasCustomPrompt="1"/>
          </p:nvPr>
        </p:nvSpPr>
        <p:spPr>
          <a:xfrm>
            <a:off x="463255" y="1584960"/>
            <a:ext cx="6169186" cy="1115109"/>
          </a:xfrm>
          <a:prstGeom prst="rect">
            <a:avLst/>
          </a:prstGeom>
        </p:spPr>
        <p:txBody>
          <a:bodyPr anchor="b"/>
          <a:lstStyle>
            <a:lvl1pPr>
              <a:defRPr sz="4400" b="0" i="0">
                <a:solidFill>
                  <a:schemeClr val="tx1"/>
                </a:solidFill>
                <a:latin typeface="Arial" panose="020B0604020202020204" pitchFamily="34" charset="0"/>
                <a:cs typeface="Arial" panose="020B0604020202020204" pitchFamily="34" charset="0"/>
              </a:defRPr>
            </a:lvl1pPr>
          </a:lstStyle>
          <a:p>
            <a:r>
              <a:rPr lang="en-GB"/>
              <a:t>Presentation title here</a:t>
            </a:r>
            <a:endParaRPr lang="en-US"/>
          </a:p>
        </p:txBody>
      </p:sp>
      <p:sp>
        <p:nvSpPr>
          <p:cNvPr id="6" name="Content Placeholder 2">
            <a:extLst>
              <a:ext uri="{FF2B5EF4-FFF2-40B4-BE49-F238E27FC236}">
                <a16:creationId xmlns:a16="http://schemas.microsoft.com/office/drawing/2014/main" id="{0B991445-3A0D-EBC1-3A95-4A2DE63DAFB1}"/>
              </a:ext>
            </a:extLst>
          </p:cNvPr>
          <p:cNvSpPr>
            <a:spLocks noGrp="1"/>
          </p:cNvSpPr>
          <p:nvPr>
            <p:ph sz="quarter" idx="13" hasCustomPrompt="1"/>
          </p:nvPr>
        </p:nvSpPr>
        <p:spPr>
          <a:xfrm>
            <a:off x="463255" y="2896829"/>
            <a:ext cx="6169193" cy="129540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2400" b="0" i="0" kern="1200" dirty="0">
                <a:solidFill>
                  <a:schemeClr val="tx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2800" b="0" i="0" kern="1200" dirty="0">
                <a:solidFill>
                  <a:schemeClr val="bg1"/>
                </a:solidFill>
                <a:latin typeface="Calibri Light" panose="020F0302020204030204" pitchFamily="34" charset="0"/>
                <a:ea typeface="+mn-ea"/>
                <a:cs typeface="Calibri" panose="020F0502020204030204" pitchFamily="34" charset="0"/>
              </a:defRPr>
            </a:lvl5pPr>
          </a:lstStyle>
          <a:p>
            <a:pPr lvl="0"/>
            <a:r>
              <a:rPr lang="en-GB"/>
              <a:t>Subtitle</a:t>
            </a:r>
          </a:p>
        </p:txBody>
      </p:sp>
      <p:sp>
        <p:nvSpPr>
          <p:cNvPr id="2" name="Rectangle 1">
            <a:extLst>
              <a:ext uri="{FF2B5EF4-FFF2-40B4-BE49-F238E27FC236}">
                <a16:creationId xmlns:a16="http://schemas.microsoft.com/office/drawing/2014/main" id="{E43BF28F-1248-6DAA-C85C-A4A3469D7CFD}"/>
              </a:ext>
            </a:extLst>
          </p:cNvPr>
          <p:cNvSpPr/>
          <p:nvPr userDrawn="1"/>
        </p:nvSpPr>
        <p:spPr>
          <a:xfrm>
            <a:off x="475447" y="6327557"/>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314396390"/>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_Title Slide_client logo">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D6D97D5-1F3C-7049-B3F9-B15FFE67803F}"/>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tx1"/>
                </a:solidFill>
                <a:latin typeface="Calibri" panose="020F0502020204030204" pitchFamily="34" charset="0"/>
                <a:cs typeface="Calibri" panose="020F0502020204030204" pitchFamily="34" charset="0"/>
              </a:rPr>
              <a:t>entelect</a:t>
            </a:r>
            <a:endParaRPr lang="en-US" sz="1000" b="0" i="1">
              <a:solidFill>
                <a:schemeClr val="tx1"/>
              </a:solidFill>
              <a:latin typeface="Calibri" panose="020F0502020204030204" pitchFamily="34" charset="0"/>
              <a:cs typeface="Calibri" panose="020F0502020204030204" pitchFamily="34" charset="0"/>
            </a:endParaRPr>
          </a:p>
        </p:txBody>
      </p:sp>
      <p:cxnSp>
        <p:nvCxnSpPr>
          <p:cNvPr id="16" name="Straight Connector 15">
            <a:extLst>
              <a:ext uri="{FF2B5EF4-FFF2-40B4-BE49-F238E27FC236}">
                <a16:creationId xmlns:a16="http://schemas.microsoft.com/office/drawing/2014/main" id="{B4E95B08-C466-2644-9533-07E9FAE9C64D}"/>
              </a:ext>
            </a:extLst>
          </p:cNvPr>
          <p:cNvCxnSpPr>
            <a:cxnSpLocks/>
          </p:cNvCxnSpPr>
          <p:nvPr userDrawn="1"/>
        </p:nvCxnSpPr>
        <p:spPr>
          <a:xfrm>
            <a:off x="853989" y="312993"/>
            <a:ext cx="0" cy="88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22FE096-0994-E949-86A4-F671E6BB7F5F}"/>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tx1"/>
                </a:solidFill>
                <a:latin typeface="Calibri Light" panose="020F0302020204030204" pitchFamily="34" charset="0"/>
                <a:cs typeface="Calibri Light" panose="020F0302020204030204" pitchFamily="34" charset="0"/>
              </a:rPr>
              <a:t>everything is possible</a:t>
            </a:r>
          </a:p>
        </p:txBody>
      </p:sp>
      <p:pic>
        <p:nvPicPr>
          <p:cNvPr id="29" name="Picture 28">
            <a:extLst>
              <a:ext uri="{FF2B5EF4-FFF2-40B4-BE49-F238E27FC236}">
                <a16:creationId xmlns:a16="http://schemas.microsoft.com/office/drawing/2014/main" id="{CCB1F86E-A2D6-AB4C-AF71-830C334E1F6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5" name="Title 2">
            <a:extLst>
              <a:ext uri="{FF2B5EF4-FFF2-40B4-BE49-F238E27FC236}">
                <a16:creationId xmlns:a16="http://schemas.microsoft.com/office/drawing/2014/main" id="{01D9EDB0-7117-B609-BDA4-C9B917B3A57B}"/>
              </a:ext>
            </a:extLst>
          </p:cNvPr>
          <p:cNvSpPr>
            <a:spLocks noGrp="1"/>
          </p:cNvSpPr>
          <p:nvPr>
            <p:ph type="title" hasCustomPrompt="1"/>
          </p:nvPr>
        </p:nvSpPr>
        <p:spPr>
          <a:xfrm>
            <a:off x="463255" y="2313891"/>
            <a:ext cx="6169186" cy="1115109"/>
          </a:xfrm>
          <a:prstGeom prst="rect">
            <a:avLst/>
          </a:prstGeom>
        </p:spPr>
        <p:txBody>
          <a:bodyPr anchor="b"/>
          <a:lstStyle>
            <a:lvl1pPr>
              <a:defRPr sz="4400" b="0" i="0">
                <a:solidFill>
                  <a:schemeClr val="tx1"/>
                </a:solidFill>
                <a:latin typeface="Arial" panose="020B0604020202020204" pitchFamily="34" charset="0"/>
                <a:cs typeface="Arial" panose="020B0604020202020204" pitchFamily="34" charset="0"/>
              </a:defRPr>
            </a:lvl1pPr>
          </a:lstStyle>
          <a:p>
            <a:r>
              <a:rPr lang="en-GB"/>
              <a:t>Presentation title here</a:t>
            </a:r>
            <a:endParaRPr lang="en-US"/>
          </a:p>
        </p:txBody>
      </p:sp>
      <p:sp>
        <p:nvSpPr>
          <p:cNvPr id="6" name="Content Placeholder 2">
            <a:extLst>
              <a:ext uri="{FF2B5EF4-FFF2-40B4-BE49-F238E27FC236}">
                <a16:creationId xmlns:a16="http://schemas.microsoft.com/office/drawing/2014/main" id="{0B991445-3A0D-EBC1-3A95-4A2DE63DAFB1}"/>
              </a:ext>
            </a:extLst>
          </p:cNvPr>
          <p:cNvSpPr>
            <a:spLocks noGrp="1"/>
          </p:cNvSpPr>
          <p:nvPr>
            <p:ph sz="quarter" idx="13" hasCustomPrompt="1"/>
          </p:nvPr>
        </p:nvSpPr>
        <p:spPr>
          <a:xfrm>
            <a:off x="463255" y="3625760"/>
            <a:ext cx="6169193" cy="129540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2400" b="0" i="0" kern="1200" dirty="0">
                <a:solidFill>
                  <a:schemeClr val="tx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2800" b="0" i="0" kern="1200" dirty="0">
                <a:solidFill>
                  <a:schemeClr val="bg1"/>
                </a:solidFill>
                <a:latin typeface="Calibri Light" panose="020F0302020204030204" pitchFamily="34" charset="0"/>
                <a:ea typeface="+mn-ea"/>
                <a:cs typeface="Calibri" panose="020F0502020204030204" pitchFamily="34" charset="0"/>
              </a:defRPr>
            </a:lvl5pPr>
          </a:lstStyle>
          <a:p>
            <a:pPr lvl="0"/>
            <a:r>
              <a:rPr lang="en-GB"/>
              <a:t>Subtitle</a:t>
            </a:r>
          </a:p>
        </p:txBody>
      </p:sp>
      <p:sp>
        <p:nvSpPr>
          <p:cNvPr id="2" name="Rectangle 1">
            <a:extLst>
              <a:ext uri="{FF2B5EF4-FFF2-40B4-BE49-F238E27FC236}">
                <a16:creationId xmlns:a16="http://schemas.microsoft.com/office/drawing/2014/main" id="{4BDC2577-4FE5-AD26-5EF4-74BE7A6FA6C4}"/>
              </a:ext>
            </a:extLst>
          </p:cNvPr>
          <p:cNvSpPr/>
          <p:nvPr userDrawn="1"/>
        </p:nvSpPr>
        <p:spPr>
          <a:xfrm>
            <a:off x="475447" y="6327557"/>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1974049323"/>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Section divider_client logo">
    <p:bg>
      <p:bgPr>
        <a:solidFill>
          <a:schemeClr val="bg2"/>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AACEB18F-B221-F941-B678-8EFBF14F72A8}"/>
              </a:ext>
            </a:extLst>
          </p:cNvPr>
          <p:cNvGrpSpPr/>
          <p:nvPr/>
        </p:nvGrpSpPr>
        <p:grpSpPr>
          <a:xfrm>
            <a:off x="3400340" y="733340"/>
            <a:ext cx="5391321" cy="5391321"/>
            <a:chOff x="1929341" y="-1222636"/>
            <a:chExt cx="11520000" cy="11520000"/>
          </a:xfrm>
        </p:grpSpPr>
        <p:sp>
          <p:nvSpPr>
            <p:cNvPr id="39" name="Oval 38">
              <a:extLst>
                <a:ext uri="{FF2B5EF4-FFF2-40B4-BE49-F238E27FC236}">
                  <a16:creationId xmlns:a16="http://schemas.microsoft.com/office/drawing/2014/main" id="{1AD80227-F2FA-E040-B7C0-AA924A22792A}"/>
                </a:ext>
              </a:extLst>
            </p:cNvPr>
            <p:cNvSpPr>
              <a:spLocks noChangeAspect="1"/>
            </p:cNvSpPr>
            <p:nvPr/>
          </p:nvSpPr>
          <p:spPr>
            <a:xfrm>
              <a:off x="3369273" y="217364"/>
              <a:ext cx="8640000" cy="864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      </a:t>
              </a:r>
            </a:p>
          </p:txBody>
        </p:sp>
        <p:sp>
          <p:nvSpPr>
            <p:cNvPr id="40" name="Oval 39">
              <a:extLst>
                <a:ext uri="{FF2B5EF4-FFF2-40B4-BE49-F238E27FC236}">
                  <a16:creationId xmlns:a16="http://schemas.microsoft.com/office/drawing/2014/main" id="{30262221-BBC9-0246-91A2-2CC22A38A406}"/>
                </a:ext>
              </a:extLst>
            </p:cNvPr>
            <p:cNvSpPr>
              <a:spLocks noChangeAspect="1"/>
            </p:cNvSpPr>
            <p:nvPr/>
          </p:nvSpPr>
          <p:spPr>
            <a:xfrm>
              <a:off x="3189273" y="37364"/>
              <a:ext cx="9000000" cy="900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   </a:t>
              </a:r>
            </a:p>
          </p:txBody>
        </p:sp>
        <p:sp>
          <p:nvSpPr>
            <p:cNvPr id="41" name="Oval 40">
              <a:extLst>
                <a:ext uri="{FF2B5EF4-FFF2-40B4-BE49-F238E27FC236}">
                  <a16:creationId xmlns:a16="http://schemas.microsoft.com/office/drawing/2014/main" id="{827156D2-7A6E-7344-81F0-33CD603EDC00}"/>
                </a:ext>
              </a:extLst>
            </p:cNvPr>
            <p:cNvSpPr>
              <a:spLocks noChangeAspect="1"/>
            </p:cNvSpPr>
            <p:nvPr/>
          </p:nvSpPr>
          <p:spPr>
            <a:xfrm>
              <a:off x="3009273" y="-142636"/>
              <a:ext cx="9360000" cy="936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   </a:t>
              </a:r>
            </a:p>
          </p:txBody>
        </p:sp>
        <p:sp>
          <p:nvSpPr>
            <p:cNvPr id="42" name="Oval 41">
              <a:extLst>
                <a:ext uri="{FF2B5EF4-FFF2-40B4-BE49-F238E27FC236}">
                  <a16:creationId xmlns:a16="http://schemas.microsoft.com/office/drawing/2014/main" id="{288F06E2-EE40-4843-8F8C-D2A8C4870443}"/>
                </a:ext>
              </a:extLst>
            </p:cNvPr>
            <p:cNvSpPr>
              <a:spLocks noChangeAspect="1"/>
            </p:cNvSpPr>
            <p:nvPr/>
          </p:nvSpPr>
          <p:spPr>
            <a:xfrm>
              <a:off x="2829273" y="-322636"/>
              <a:ext cx="9720000" cy="972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val 42">
              <a:extLst>
                <a:ext uri="{FF2B5EF4-FFF2-40B4-BE49-F238E27FC236}">
                  <a16:creationId xmlns:a16="http://schemas.microsoft.com/office/drawing/2014/main" id="{4BF2E917-8E15-2344-8CFB-EA1083347823}"/>
                </a:ext>
              </a:extLst>
            </p:cNvPr>
            <p:cNvSpPr>
              <a:spLocks noChangeAspect="1"/>
            </p:cNvSpPr>
            <p:nvPr/>
          </p:nvSpPr>
          <p:spPr>
            <a:xfrm>
              <a:off x="2649273" y="-502636"/>
              <a:ext cx="10080000" cy="1008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Oval 43">
              <a:extLst>
                <a:ext uri="{FF2B5EF4-FFF2-40B4-BE49-F238E27FC236}">
                  <a16:creationId xmlns:a16="http://schemas.microsoft.com/office/drawing/2014/main" id="{665FB49B-CA82-3B4E-B223-9E9C72E7C241}"/>
                </a:ext>
              </a:extLst>
            </p:cNvPr>
            <p:cNvSpPr>
              <a:spLocks noChangeAspect="1"/>
            </p:cNvSpPr>
            <p:nvPr/>
          </p:nvSpPr>
          <p:spPr>
            <a:xfrm>
              <a:off x="2469273" y="-682636"/>
              <a:ext cx="10440000" cy="1044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Oval 44">
              <a:extLst>
                <a:ext uri="{FF2B5EF4-FFF2-40B4-BE49-F238E27FC236}">
                  <a16:creationId xmlns:a16="http://schemas.microsoft.com/office/drawing/2014/main" id="{4C0BCB6C-6548-6A42-B7DB-749FFF9949C2}"/>
                </a:ext>
              </a:extLst>
            </p:cNvPr>
            <p:cNvSpPr>
              <a:spLocks noChangeAspect="1"/>
            </p:cNvSpPr>
            <p:nvPr/>
          </p:nvSpPr>
          <p:spPr>
            <a:xfrm>
              <a:off x="2289273" y="-862636"/>
              <a:ext cx="10800000" cy="1080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Oval 45">
              <a:extLst>
                <a:ext uri="{FF2B5EF4-FFF2-40B4-BE49-F238E27FC236}">
                  <a16:creationId xmlns:a16="http://schemas.microsoft.com/office/drawing/2014/main" id="{E58F4914-525D-484C-9C7E-382CB02F374F}"/>
                </a:ext>
              </a:extLst>
            </p:cNvPr>
            <p:cNvSpPr>
              <a:spLocks noChangeAspect="1"/>
            </p:cNvSpPr>
            <p:nvPr/>
          </p:nvSpPr>
          <p:spPr>
            <a:xfrm>
              <a:off x="2109273" y="-1042636"/>
              <a:ext cx="11160000" cy="1116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Oval 46">
              <a:extLst>
                <a:ext uri="{FF2B5EF4-FFF2-40B4-BE49-F238E27FC236}">
                  <a16:creationId xmlns:a16="http://schemas.microsoft.com/office/drawing/2014/main" id="{D2A9E0AB-4C3D-4840-840B-4EBDF9F556BC}"/>
                </a:ext>
              </a:extLst>
            </p:cNvPr>
            <p:cNvSpPr>
              <a:spLocks noChangeAspect="1"/>
            </p:cNvSpPr>
            <p:nvPr/>
          </p:nvSpPr>
          <p:spPr>
            <a:xfrm>
              <a:off x="1929341" y="-1222636"/>
              <a:ext cx="11520000" cy="1152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9" name="Graphic 12">
            <a:extLst>
              <a:ext uri="{FF2B5EF4-FFF2-40B4-BE49-F238E27FC236}">
                <a16:creationId xmlns:a16="http://schemas.microsoft.com/office/drawing/2014/main" id="{8CE307DF-B939-AF4B-805A-0AC6EC3D69D9}"/>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20" name="Title 2">
            <a:extLst>
              <a:ext uri="{FF2B5EF4-FFF2-40B4-BE49-F238E27FC236}">
                <a16:creationId xmlns:a16="http://schemas.microsoft.com/office/drawing/2014/main" id="{DA5764A1-9EE4-5241-8E97-EA6A78975E4B}"/>
              </a:ext>
            </a:extLst>
          </p:cNvPr>
          <p:cNvSpPr>
            <a:spLocks noGrp="1"/>
          </p:cNvSpPr>
          <p:nvPr>
            <p:ph type="title" hasCustomPrompt="1"/>
          </p:nvPr>
        </p:nvSpPr>
        <p:spPr>
          <a:xfrm>
            <a:off x="4607335" y="2715492"/>
            <a:ext cx="2977331" cy="1482436"/>
          </a:xfrm>
          <a:prstGeom prst="rect">
            <a:avLst/>
          </a:prstGeom>
        </p:spPr>
        <p:txBody>
          <a:bodyPr anchor="ctr"/>
          <a:lstStyle>
            <a:lvl1pPr algn="ctr">
              <a:defRPr sz="3200" b="0" i="0">
                <a:solidFill>
                  <a:schemeClr val="tx1"/>
                </a:solidFill>
                <a:latin typeface="Arial" panose="020B0604020202020204" pitchFamily="34" charset="0"/>
                <a:cs typeface="Arial" panose="020B0604020202020204" pitchFamily="34" charset="0"/>
              </a:defRPr>
            </a:lvl1pPr>
          </a:lstStyle>
          <a:p>
            <a:r>
              <a:rPr lang="en-GB"/>
              <a:t>Section title</a:t>
            </a:r>
            <a:endParaRPr lang="en-US"/>
          </a:p>
        </p:txBody>
      </p:sp>
      <p:sp>
        <p:nvSpPr>
          <p:cNvPr id="21" name="TextBox 20">
            <a:extLst>
              <a:ext uri="{FF2B5EF4-FFF2-40B4-BE49-F238E27FC236}">
                <a16:creationId xmlns:a16="http://schemas.microsoft.com/office/drawing/2014/main" id="{F4531A92-E974-9146-B477-2909562B8F03}"/>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tx1"/>
                </a:solidFill>
                <a:latin typeface="Calibri" panose="020F0502020204030204" pitchFamily="34" charset="0"/>
                <a:cs typeface="Calibri" panose="020F0502020204030204" pitchFamily="34" charset="0"/>
              </a:rPr>
              <a:t>entelect</a:t>
            </a:r>
            <a:endParaRPr lang="en-US" sz="1000" b="0" i="1">
              <a:solidFill>
                <a:schemeClr val="tx1"/>
              </a:solidFill>
              <a:latin typeface="Calibri" panose="020F0502020204030204" pitchFamily="34" charset="0"/>
              <a:cs typeface="Calibri" panose="020F0502020204030204" pitchFamily="34" charset="0"/>
            </a:endParaRPr>
          </a:p>
        </p:txBody>
      </p:sp>
      <p:cxnSp>
        <p:nvCxnSpPr>
          <p:cNvPr id="22" name="Straight Connector 21">
            <a:extLst>
              <a:ext uri="{FF2B5EF4-FFF2-40B4-BE49-F238E27FC236}">
                <a16:creationId xmlns:a16="http://schemas.microsoft.com/office/drawing/2014/main" id="{3D2AF734-18C3-7746-B532-991329C53D71}"/>
              </a:ext>
            </a:extLst>
          </p:cNvPr>
          <p:cNvCxnSpPr>
            <a:cxnSpLocks/>
          </p:cNvCxnSpPr>
          <p:nvPr userDrawn="1"/>
        </p:nvCxnSpPr>
        <p:spPr>
          <a:xfrm>
            <a:off x="853989" y="312993"/>
            <a:ext cx="0" cy="88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42B5332-F687-8645-85A6-463E90999CBA}"/>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tx1"/>
                </a:solidFill>
                <a:latin typeface="Calibri Light" panose="020F0302020204030204" pitchFamily="34" charset="0"/>
                <a:cs typeface="Calibri Light" panose="020F0302020204030204" pitchFamily="34" charset="0"/>
              </a:rPr>
              <a:t>everything is possible</a:t>
            </a:r>
          </a:p>
        </p:txBody>
      </p:sp>
      <p:sp>
        <p:nvSpPr>
          <p:cNvPr id="24" name="Footer Placeholder 9">
            <a:extLst>
              <a:ext uri="{FF2B5EF4-FFF2-40B4-BE49-F238E27FC236}">
                <a16:creationId xmlns:a16="http://schemas.microsoft.com/office/drawing/2014/main" id="{ADEDB196-AEBC-0C48-9507-EAB9476ABF42}"/>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5" name="Slide Number Placeholder 10">
            <a:extLst>
              <a:ext uri="{FF2B5EF4-FFF2-40B4-BE49-F238E27FC236}">
                <a16:creationId xmlns:a16="http://schemas.microsoft.com/office/drawing/2014/main" id="{91C09C68-0121-B141-AF26-CC3AC4043F31}"/>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2" name="Rectangle 1">
            <a:extLst>
              <a:ext uri="{FF2B5EF4-FFF2-40B4-BE49-F238E27FC236}">
                <a16:creationId xmlns:a16="http://schemas.microsoft.com/office/drawing/2014/main" id="{20FBFDD4-C508-A96E-443C-C8415F55DA65}"/>
              </a:ext>
            </a:extLst>
          </p:cNvPr>
          <p:cNvSpPr/>
          <p:nvPr userDrawn="1"/>
        </p:nvSpPr>
        <p:spPr>
          <a:xfrm>
            <a:off x="247876"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3370741252"/>
      </p:ext>
    </p:extLst>
  </p:cSld>
  <p:clrMapOvr>
    <a:masterClrMapping/>
  </p:clrMapOvr>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Introduction slide_client logo">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8AC22B3-324F-63F0-2F85-49A7AC717662}"/>
              </a:ext>
            </a:extLst>
          </p:cNvPr>
          <p:cNvPicPr>
            <a:picLocks noChangeAspect="1"/>
          </p:cNvPicPr>
          <p:nvPr userDrawn="1"/>
        </p:nvPicPr>
        <p:blipFill>
          <a:blip r:embed="rId2"/>
          <a:srcRect/>
          <a:stretch/>
        </p:blipFill>
        <p:spPr>
          <a:xfrm>
            <a:off x="0" y="0"/>
            <a:ext cx="12192000" cy="6858000"/>
          </a:xfrm>
          <a:prstGeom prst="rect">
            <a:avLst/>
          </a:prstGeom>
        </p:spPr>
      </p:pic>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13" name="Title 2">
            <a:extLst>
              <a:ext uri="{FF2B5EF4-FFF2-40B4-BE49-F238E27FC236}">
                <a16:creationId xmlns:a16="http://schemas.microsoft.com/office/drawing/2014/main" id="{AFB7CA70-CC5D-F44C-941F-9D6EAC1045F2}"/>
              </a:ext>
            </a:extLst>
          </p:cNvPr>
          <p:cNvSpPr>
            <a:spLocks noGrp="1"/>
          </p:cNvSpPr>
          <p:nvPr>
            <p:ph type="title"/>
          </p:nvPr>
        </p:nvSpPr>
        <p:spPr>
          <a:xfrm>
            <a:off x="247876" y="2386061"/>
            <a:ext cx="10196284" cy="496741"/>
          </a:xfrm>
          <a:prstGeom prst="rect">
            <a:avLst/>
          </a:prstGeom>
        </p:spPr>
        <p:txBody>
          <a:bodyPr anchor="t"/>
          <a:lstStyle>
            <a:lvl1pPr>
              <a:defRPr sz="3200" b="0" i="0">
                <a:solidFill>
                  <a:schemeClr val="bg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4" name="Content Placeholder 4">
            <a:extLst>
              <a:ext uri="{FF2B5EF4-FFF2-40B4-BE49-F238E27FC236}">
                <a16:creationId xmlns:a16="http://schemas.microsoft.com/office/drawing/2014/main" id="{5EAFF32F-BC32-8F41-B28C-090320300B27}"/>
              </a:ext>
            </a:extLst>
          </p:cNvPr>
          <p:cNvSpPr>
            <a:spLocks noGrp="1"/>
          </p:cNvSpPr>
          <p:nvPr>
            <p:ph sz="quarter" idx="10" hasCustomPrompt="1"/>
          </p:nvPr>
        </p:nvSpPr>
        <p:spPr>
          <a:xfrm>
            <a:off x="247875" y="2897774"/>
            <a:ext cx="10196283" cy="351758"/>
          </a:xfrm>
          <a:prstGeom prst="rect">
            <a:avLst/>
          </a:prstGeom>
        </p:spPr>
        <p:txBody>
          <a:bodyPr/>
          <a:lstStyle>
            <a:lvl1pPr marL="0" indent="0">
              <a:buNone/>
              <a:defRPr sz="2000" b="0" i="0">
                <a:solidFill>
                  <a:schemeClr val="bg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sp>
        <p:nvSpPr>
          <p:cNvPr id="15" name="Content Placeholder 2">
            <a:extLst>
              <a:ext uri="{FF2B5EF4-FFF2-40B4-BE49-F238E27FC236}">
                <a16:creationId xmlns:a16="http://schemas.microsoft.com/office/drawing/2014/main" id="{BF505A09-0C0B-6540-90A9-1FF7424360D2}"/>
              </a:ext>
            </a:extLst>
          </p:cNvPr>
          <p:cNvSpPr>
            <a:spLocks noGrp="1"/>
          </p:cNvSpPr>
          <p:nvPr>
            <p:ph sz="quarter" idx="12"/>
          </p:nvPr>
        </p:nvSpPr>
        <p:spPr>
          <a:xfrm>
            <a:off x="259097" y="3823277"/>
            <a:ext cx="5836903" cy="2799390"/>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6" name="TextBox 15">
            <a:extLst>
              <a:ext uri="{FF2B5EF4-FFF2-40B4-BE49-F238E27FC236}">
                <a16:creationId xmlns:a16="http://schemas.microsoft.com/office/drawing/2014/main" id="{51E5A7A6-FEDA-DA44-AE0D-C4A5DB15F4E4}"/>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21" name="Straight Connector 20">
            <a:extLst>
              <a:ext uri="{FF2B5EF4-FFF2-40B4-BE49-F238E27FC236}">
                <a16:creationId xmlns:a16="http://schemas.microsoft.com/office/drawing/2014/main" id="{70470482-7EDE-824C-8F39-77340DD4E8F0}"/>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D12CBD1-0113-8C47-AD87-C39DD7976FB0}"/>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23" name="Footer Placeholder 9">
            <a:extLst>
              <a:ext uri="{FF2B5EF4-FFF2-40B4-BE49-F238E27FC236}">
                <a16:creationId xmlns:a16="http://schemas.microsoft.com/office/drawing/2014/main" id="{B1635323-8C23-8843-8E63-B01BB2FB87DE}"/>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bg1"/>
                </a:solidFill>
                <a:latin typeface="Calibri" panose="020F0502020204030204" pitchFamily="34" charset="0"/>
                <a:cs typeface="Calibri" panose="020F0502020204030204" pitchFamily="34" charset="0"/>
              </a:defRPr>
            </a:lvl1pPr>
          </a:lstStyle>
          <a:p>
            <a:r>
              <a:rPr lang="en-US"/>
              <a:t>page</a:t>
            </a:r>
          </a:p>
        </p:txBody>
      </p:sp>
      <p:sp>
        <p:nvSpPr>
          <p:cNvPr id="24" name="Slide Number Placeholder 10">
            <a:extLst>
              <a:ext uri="{FF2B5EF4-FFF2-40B4-BE49-F238E27FC236}">
                <a16:creationId xmlns:a16="http://schemas.microsoft.com/office/drawing/2014/main" id="{BC71024C-70F0-C849-BBED-8A263913B0B2}"/>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bg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2" name="Rectangle 1">
            <a:extLst>
              <a:ext uri="{FF2B5EF4-FFF2-40B4-BE49-F238E27FC236}">
                <a16:creationId xmlns:a16="http://schemas.microsoft.com/office/drawing/2014/main" id="{DC771421-018C-C0DB-D443-C2F65E11D706}"/>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619474791"/>
      </p:ext>
    </p:extLst>
  </p:cSld>
  <p:clrMapOvr>
    <a:overrideClrMapping bg1="lt1" tx1="dk1" bg2="lt2" tx2="dk2" accent1="accent1" accent2="accent2" accent3="accent3" accent4="accent4" accent5="accent5" accent6="accent6" hlink="hlink" folHlink="folHlink"/>
  </p:clrMapOvr>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Introduction slide_client logo">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7D51B89-73F6-8AB7-4FDB-000516CF8E41}"/>
              </a:ext>
            </a:extLst>
          </p:cNvPr>
          <p:cNvPicPr>
            <a:picLocks noChangeAspect="1"/>
          </p:cNvPicPr>
          <p:nvPr userDrawn="1"/>
        </p:nvPicPr>
        <p:blipFill>
          <a:blip r:embed="rId2"/>
          <a:srcRect/>
          <a:stretch/>
        </p:blipFill>
        <p:spPr>
          <a:xfrm>
            <a:off x="0" y="0"/>
            <a:ext cx="12192000" cy="6858000"/>
          </a:xfrm>
          <a:prstGeom prst="rect">
            <a:avLst/>
          </a:prstGeom>
        </p:spPr>
      </p:pic>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13" name="Title 2">
            <a:extLst>
              <a:ext uri="{FF2B5EF4-FFF2-40B4-BE49-F238E27FC236}">
                <a16:creationId xmlns:a16="http://schemas.microsoft.com/office/drawing/2014/main" id="{AFB7CA70-CC5D-F44C-941F-9D6EAC1045F2}"/>
              </a:ext>
            </a:extLst>
          </p:cNvPr>
          <p:cNvSpPr>
            <a:spLocks noGrp="1"/>
          </p:cNvSpPr>
          <p:nvPr>
            <p:ph type="title"/>
          </p:nvPr>
        </p:nvSpPr>
        <p:spPr>
          <a:xfrm>
            <a:off x="247876" y="2386061"/>
            <a:ext cx="11463165" cy="496741"/>
          </a:xfrm>
          <a:prstGeom prst="rect">
            <a:avLst/>
          </a:prstGeom>
        </p:spPr>
        <p:txBody>
          <a:bodyPr anchor="t"/>
          <a:lstStyle>
            <a:lvl1pPr>
              <a:defRPr sz="3200" b="0" i="0">
                <a:solidFill>
                  <a:schemeClr val="bg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4" name="Content Placeholder 4">
            <a:extLst>
              <a:ext uri="{FF2B5EF4-FFF2-40B4-BE49-F238E27FC236}">
                <a16:creationId xmlns:a16="http://schemas.microsoft.com/office/drawing/2014/main" id="{5EAFF32F-BC32-8F41-B28C-090320300B27}"/>
              </a:ext>
            </a:extLst>
          </p:cNvPr>
          <p:cNvSpPr>
            <a:spLocks noGrp="1"/>
          </p:cNvSpPr>
          <p:nvPr>
            <p:ph sz="quarter" idx="10" hasCustomPrompt="1"/>
          </p:nvPr>
        </p:nvSpPr>
        <p:spPr>
          <a:xfrm>
            <a:off x="247876" y="2897774"/>
            <a:ext cx="11485468" cy="351758"/>
          </a:xfrm>
          <a:prstGeom prst="rect">
            <a:avLst/>
          </a:prstGeom>
        </p:spPr>
        <p:txBody>
          <a:bodyPr/>
          <a:lstStyle>
            <a:lvl1pPr marL="0" indent="0">
              <a:buNone/>
              <a:defRPr sz="2000" b="0" i="0">
                <a:solidFill>
                  <a:schemeClr val="bg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sp>
        <p:nvSpPr>
          <p:cNvPr id="15" name="Content Placeholder 2">
            <a:extLst>
              <a:ext uri="{FF2B5EF4-FFF2-40B4-BE49-F238E27FC236}">
                <a16:creationId xmlns:a16="http://schemas.microsoft.com/office/drawing/2014/main" id="{BF505A09-0C0B-6540-90A9-1FF7424360D2}"/>
              </a:ext>
            </a:extLst>
          </p:cNvPr>
          <p:cNvSpPr>
            <a:spLocks noGrp="1"/>
          </p:cNvSpPr>
          <p:nvPr>
            <p:ph sz="quarter" idx="12"/>
          </p:nvPr>
        </p:nvSpPr>
        <p:spPr>
          <a:xfrm>
            <a:off x="259097" y="3823277"/>
            <a:ext cx="5836903" cy="2799390"/>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6" name="TextBox 15">
            <a:extLst>
              <a:ext uri="{FF2B5EF4-FFF2-40B4-BE49-F238E27FC236}">
                <a16:creationId xmlns:a16="http://schemas.microsoft.com/office/drawing/2014/main" id="{51E5A7A6-FEDA-DA44-AE0D-C4A5DB15F4E4}"/>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21" name="Straight Connector 20">
            <a:extLst>
              <a:ext uri="{FF2B5EF4-FFF2-40B4-BE49-F238E27FC236}">
                <a16:creationId xmlns:a16="http://schemas.microsoft.com/office/drawing/2014/main" id="{70470482-7EDE-824C-8F39-77340DD4E8F0}"/>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D12CBD1-0113-8C47-AD87-C39DD7976FB0}"/>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23" name="Footer Placeholder 9">
            <a:extLst>
              <a:ext uri="{FF2B5EF4-FFF2-40B4-BE49-F238E27FC236}">
                <a16:creationId xmlns:a16="http://schemas.microsoft.com/office/drawing/2014/main" id="{B1635323-8C23-8843-8E63-B01BB2FB87DE}"/>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bg1"/>
                </a:solidFill>
                <a:latin typeface="Calibri" panose="020F0502020204030204" pitchFamily="34" charset="0"/>
                <a:cs typeface="Calibri" panose="020F0502020204030204" pitchFamily="34" charset="0"/>
              </a:defRPr>
            </a:lvl1pPr>
          </a:lstStyle>
          <a:p>
            <a:r>
              <a:rPr lang="en-US"/>
              <a:t>page</a:t>
            </a:r>
          </a:p>
        </p:txBody>
      </p:sp>
      <p:sp>
        <p:nvSpPr>
          <p:cNvPr id="24" name="Slide Number Placeholder 10">
            <a:extLst>
              <a:ext uri="{FF2B5EF4-FFF2-40B4-BE49-F238E27FC236}">
                <a16:creationId xmlns:a16="http://schemas.microsoft.com/office/drawing/2014/main" id="{BC71024C-70F0-C849-BBED-8A263913B0B2}"/>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bg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2" name="Rectangle 1">
            <a:extLst>
              <a:ext uri="{FF2B5EF4-FFF2-40B4-BE49-F238E27FC236}">
                <a16:creationId xmlns:a16="http://schemas.microsoft.com/office/drawing/2014/main" id="{BD618759-D486-F222-63A0-B62CEE08D7B5}"/>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840685129"/>
      </p:ext>
    </p:extLst>
  </p:cSld>
  <p:clrMapOvr>
    <a:overrideClrMapping bg1="lt1" tx1="dk1" bg2="lt2" tx2="dk2" accent1="accent1" accent2="accent2" accent3="accent3" accent4="accent4" accent5="accent5" accent6="accent6" hlink="hlink" folHlink="folHlink"/>
  </p:clrMapOvr>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Content slide_client logo">
    <p:bg>
      <p:bgPr>
        <a:gradFill>
          <a:gsLst>
            <a:gs pos="31000">
              <a:srgbClr val="14192D"/>
            </a:gs>
            <a:gs pos="0">
              <a:srgbClr val="023060"/>
            </a:gs>
          </a:gsLst>
          <a:path path="circle">
            <a:fillToRect l="100000" b="100000"/>
          </a:path>
        </a:gradFill>
        <a:effectLst/>
      </p:bgPr>
    </p:bg>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BCACB21F-0D21-BF42-A53E-4F02F5130ACE}"/>
              </a:ext>
            </a:extLst>
          </p:cNvPr>
          <p:cNvSpPr>
            <a:spLocks noGrp="1"/>
          </p:cNvSpPr>
          <p:nvPr>
            <p:ph type="title"/>
          </p:nvPr>
        </p:nvSpPr>
        <p:spPr>
          <a:xfrm>
            <a:off x="269445" y="807716"/>
            <a:ext cx="9593562" cy="496741"/>
          </a:xfrm>
          <a:prstGeom prst="rect">
            <a:avLst/>
          </a:prstGeom>
        </p:spPr>
        <p:txBody>
          <a:bodyPr anchor="t"/>
          <a:lstStyle>
            <a:lvl1pPr>
              <a:defRPr sz="3200" b="0" i="0">
                <a:solidFill>
                  <a:schemeClr val="tx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0" name="Content Placeholder 4">
            <a:extLst>
              <a:ext uri="{FF2B5EF4-FFF2-40B4-BE49-F238E27FC236}">
                <a16:creationId xmlns:a16="http://schemas.microsoft.com/office/drawing/2014/main" id="{AC3884A0-E416-8E4D-9DDD-50F0720A58B4}"/>
              </a:ext>
            </a:extLst>
          </p:cNvPr>
          <p:cNvSpPr>
            <a:spLocks noGrp="1"/>
          </p:cNvSpPr>
          <p:nvPr>
            <p:ph sz="quarter" idx="10" hasCustomPrompt="1"/>
          </p:nvPr>
        </p:nvSpPr>
        <p:spPr>
          <a:xfrm>
            <a:off x="269444" y="1319429"/>
            <a:ext cx="9593569" cy="351755"/>
          </a:xfrm>
          <a:prstGeom prst="rect">
            <a:avLst/>
          </a:prstGeom>
        </p:spPr>
        <p:txBody>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pic>
        <p:nvPicPr>
          <p:cNvPr id="29" name="Picture 28">
            <a:extLst>
              <a:ext uri="{FF2B5EF4-FFF2-40B4-BE49-F238E27FC236}">
                <a16:creationId xmlns:a16="http://schemas.microsoft.com/office/drawing/2014/main" id="{CCB1F86E-A2D6-AB4C-AF71-830C334E1F6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26" name="Content Placeholder 2">
            <a:extLst>
              <a:ext uri="{FF2B5EF4-FFF2-40B4-BE49-F238E27FC236}">
                <a16:creationId xmlns:a16="http://schemas.microsoft.com/office/drawing/2014/main" id="{3685B834-F097-5A44-BE0C-25560C891B48}"/>
              </a:ext>
            </a:extLst>
          </p:cNvPr>
          <p:cNvSpPr>
            <a:spLocks noGrp="1"/>
          </p:cNvSpPr>
          <p:nvPr>
            <p:ph sz="quarter" idx="12"/>
          </p:nvPr>
        </p:nvSpPr>
        <p:spPr>
          <a:xfrm>
            <a:off x="259097" y="1936865"/>
            <a:ext cx="9593569" cy="4113418"/>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1800" b="0" i="0" kern="1200" dirty="0">
                <a:solidFill>
                  <a:schemeClr val="tx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ZA" sz="1800" b="0" i="0" kern="1200" dirty="0">
                <a:solidFill>
                  <a:schemeClr val="tx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3" name="TextBox 12">
            <a:extLst>
              <a:ext uri="{FF2B5EF4-FFF2-40B4-BE49-F238E27FC236}">
                <a16:creationId xmlns:a16="http://schemas.microsoft.com/office/drawing/2014/main" id="{7F0FBA56-E80B-1D45-A731-787C11586324}"/>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tx1"/>
                </a:solidFill>
                <a:latin typeface="Calibri" panose="020F0502020204030204" pitchFamily="34" charset="0"/>
                <a:cs typeface="Calibri" panose="020F0502020204030204" pitchFamily="34" charset="0"/>
              </a:rPr>
              <a:t>entelect</a:t>
            </a:r>
            <a:endParaRPr lang="en-US" sz="1000" b="0" i="1">
              <a:solidFill>
                <a:schemeClr val="tx1"/>
              </a:solidFill>
              <a:latin typeface="Calibri" panose="020F0502020204030204" pitchFamily="34" charset="0"/>
              <a:cs typeface="Calibri" panose="020F0502020204030204" pitchFamily="34" charset="0"/>
            </a:endParaRPr>
          </a:p>
        </p:txBody>
      </p:sp>
      <p:cxnSp>
        <p:nvCxnSpPr>
          <p:cNvPr id="14" name="Straight Connector 13">
            <a:extLst>
              <a:ext uri="{FF2B5EF4-FFF2-40B4-BE49-F238E27FC236}">
                <a16:creationId xmlns:a16="http://schemas.microsoft.com/office/drawing/2014/main" id="{4E4C0D69-E4E4-724B-B777-8D9CA84AAC8D}"/>
              </a:ext>
            </a:extLst>
          </p:cNvPr>
          <p:cNvCxnSpPr>
            <a:cxnSpLocks/>
          </p:cNvCxnSpPr>
          <p:nvPr userDrawn="1"/>
        </p:nvCxnSpPr>
        <p:spPr>
          <a:xfrm>
            <a:off x="853989" y="312993"/>
            <a:ext cx="0" cy="88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23ED993-5203-1C45-9114-A15FD23ACE58}"/>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tx1"/>
                </a:solidFill>
                <a:latin typeface="Calibri Light" panose="020F0302020204030204" pitchFamily="34" charset="0"/>
                <a:cs typeface="Calibri Light" panose="020F0302020204030204" pitchFamily="34" charset="0"/>
              </a:rPr>
              <a:t>everything is possible</a:t>
            </a:r>
          </a:p>
        </p:txBody>
      </p:sp>
      <p:sp>
        <p:nvSpPr>
          <p:cNvPr id="21" name="Footer Placeholder 9">
            <a:extLst>
              <a:ext uri="{FF2B5EF4-FFF2-40B4-BE49-F238E27FC236}">
                <a16:creationId xmlns:a16="http://schemas.microsoft.com/office/drawing/2014/main" id="{45916404-5387-AC41-841E-304F142C1709}"/>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2" name="Slide Number Placeholder 10">
            <a:extLst>
              <a:ext uri="{FF2B5EF4-FFF2-40B4-BE49-F238E27FC236}">
                <a16:creationId xmlns:a16="http://schemas.microsoft.com/office/drawing/2014/main" id="{8C963B2F-901C-D84D-A313-D8CDD2CA4156}"/>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3" name="Rectangle 2">
            <a:extLst>
              <a:ext uri="{FF2B5EF4-FFF2-40B4-BE49-F238E27FC236}">
                <a16:creationId xmlns:a16="http://schemas.microsoft.com/office/drawing/2014/main" id="{2D7233C7-FFBB-50AB-677A-6DC2A44C5E74}"/>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2268285112"/>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Content slide_client logo">
    <p:bg>
      <p:bgPr>
        <a:gradFill>
          <a:gsLst>
            <a:gs pos="31000">
              <a:srgbClr val="14192D"/>
            </a:gs>
            <a:gs pos="0">
              <a:srgbClr val="023060"/>
            </a:gs>
          </a:gsLst>
          <a:path path="circle">
            <a:fillToRect l="100000" b="100000"/>
          </a:path>
        </a:gradFill>
        <a:effectLst/>
      </p:bgPr>
    </p:bg>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BCACB21F-0D21-BF42-A53E-4F02F5130ACE}"/>
              </a:ext>
            </a:extLst>
          </p:cNvPr>
          <p:cNvSpPr>
            <a:spLocks noGrp="1"/>
          </p:cNvSpPr>
          <p:nvPr>
            <p:ph type="title"/>
          </p:nvPr>
        </p:nvSpPr>
        <p:spPr>
          <a:xfrm>
            <a:off x="269445" y="807716"/>
            <a:ext cx="9583209" cy="496741"/>
          </a:xfrm>
          <a:prstGeom prst="rect">
            <a:avLst/>
          </a:prstGeom>
        </p:spPr>
        <p:txBody>
          <a:bodyPr anchor="t"/>
          <a:lstStyle>
            <a:lvl1pPr>
              <a:defRPr sz="3200" b="0" i="0">
                <a:solidFill>
                  <a:schemeClr val="tx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0" name="Content Placeholder 4">
            <a:extLst>
              <a:ext uri="{FF2B5EF4-FFF2-40B4-BE49-F238E27FC236}">
                <a16:creationId xmlns:a16="http://schemas.microsoft.com/office/drawing/2014/main" id="{AC3884A0-E416-8E4D-9DDD-50F0720A58B4}"/>
              </a:ext>
            </a:extLst>
          </p:cNvPr>
          <p:cNvSpPr>
            <a:spLocks noGrp="1"/>
          </p:cNvSpPr>
          <p:nvPr>
            <p:ph sz="quarter" idx="10" hasCustomPrompt="1"/>
          </p:nvPr>
        </p:nvSpPr>
        <p:spPr>
          <a:xfrm>
            <a:off x="269444" y="1319429"/>
            <a:ext cx="9583221" cy="351755"/>
          </a:xfrm>
          <a:prstGeom prst="rect">
            <a:avLst/>
          </a:prstGeom>
        </p:spPr>
        <p:txBody>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pic>
        <p:nvPicPr>
          <p:cNvPr id="29" name="Picture 28">
            <a:extLst>
              <a:ext uri="{FF2B5EF4-FFF2-40B4-BE49-F238E27FC236}">
                <a16:creationId xmlns:a16="http://schemas.microsoft.com/office/drawing/2014/main" id="{CCB1F86E-A2D6-AB4C-AF71-830C334E1F6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26" name="Content Placeholder 2">
            <a:extLst>
              <a:ext uri="{FF2B5EF4-FFF2-40B4-BE49-F238E27FC236}">
                <a16:creationId xmlns:a16="http://schemas.microsoft.com/office/drawing/2014/main" id="{3685B834-F097-5A44-BE0C-25560C891B48}"/>
              </a:ext>
            </a:extLst>
          </p:cNvPr>
          <p:cNvSpPr>
            <a:spLocks noGrp="1"/>
          </p:cNvSpPr>
          <p:nvPr>
            <p:ph sz="quarter" idx="12"/>
          </p:nvPr>
        </p:nvSpPr>
        <p:spPr>
          <a:xfrm>
            <a:off x="259097" y="1936865"/>
            <a:ext cx="9593569" cy="4113418"/>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1800" b="0" i="0" kern="1200" dirty="0">
                <a:solidFill>
                  <a:schemeClr val="tx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ZA" sz="1800" b="0" i="0" kern="1200" dirty="0">
                <a:solidFill>
                  <a:schemeClr val="tx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3" name="TextBox 12">
            <a:extLst>
              <a:ext uri="{FF2B5EF4-FFF2-40B4-BE49-F238E27FC236}">
                <a16:creationId xmlns:a16="http://schemas.microsoft.com/office/drawing/2014/main" id="{7F0FBA56-E80B-1D45-A731-787C11586324}"/>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tx1"/>
                </a:solidFill>
                <a:latin typeface="Calibri" panose="020F0502020204030204" pitchFamily="34" charset="0"/>
                <a:cs typeface="Calibri" panose="020F0502020204030204" pitchFamily="34" charset="0"/>
              </a:rPr>
              <a:t>entelect</a:t>
            </a:r>
            <a:endParaRPr lang="en-US" sz="1000" b="0" i="1">
              <a:solidFill>
                <a:schemeClr val="tx1"/>
              </a:solidFill>
              <a:latin typeface="Calibri" panose="020F0502020204030204" pitchFamily="34" charset="0"/>
              <a:cs typeface="Calibri" panose="020F0502020204030204" pitchFamily="34" charset="0"/>
            </a:endParaRPr>
          </a:p>
        </p:txBody>
      </p:sp>
      <p:cxnSp>
        <p:nvCxnSpPr>
          <p:cNvPr id="14" name="Straight Connector 13">
            <a:extLst>
              <a:ext uri="{FF2B5EF4-FFF2-40B4-BE49-F238E27FC236}">
                <a16:creationId xmlns:a16="http://schemas.microsoft.com/office/drawing/2014/main" id="{4E4C0D69-E4E4-724B-B777-8D9CA84AAC8D}"/>
              </a:ext>
            </a:extLst>
          </p:cNvPr>
          <p:cNvCxnSpPr>
            <a:cxnSpLocks/>
          </p:cNvCxnSpPr>
          <p:nvPr userDrawn="1"/>
        </p:nvCxnSpPr>
        <p:spPr>
          <a:xfrm>
            <a:off x="853989" y="312993"/>
            <a:ext cx="0" cy="88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23ED993-5203-1C45-9114-A15FD23ACE58}"/>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tx1"/>
                </a:solidFill>
                <a:latin typeface="Calibri Light" panose="020F0302020204030204" pitchFamily="34" charset="0"/>
                <a:cs typeface="Calibri Light" panose="020F0302020204030204" pitchFamily="34" charset="0"/>
              </a:rPr>
              <a:t>everything is possible</a:t>
            </a:r>
          </a:p>
        </p:txBody>
      </p:sp>
      <p:sp>
        <p:nvSpPr>
          <p:cNvPr id="21" name="Footer Placeholder 9">
            <a:extLst>
              <a:ext uri="{FF2B5EF4-FFF2-40B4-BE49-F238E27FC236}">
                <a16:creationId xmlns:a16="http://schemas.microsoft.com/office/drawing/2014/main" id="{45916404-5387-AC41-841E-304F142C1709}"/>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2" name="Slide Number Placeholder 10">
            <a:extLst>
              <a:ext uri="{FF2B5EF4-FFF2-40B4-BE49-F238E27FC236}">
                <a16:creationId xmlns:a16="http://schemas.microsoft.com/office/drawing/2014/main" id="{8C963B2F-901C-D84D-A313-D8CDD2CA4156}"/>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2" name="Rectangle 1">
            <a:extLst>
              <a:ext uri="{FF2B5EF4-FFF2-40B4-BE49-F238E27FC236}">
                <a16:creationId xmlns:a16="http://schemas.microsoft.com/office/drawing/2014/main" id="{79F07483-09E5-9E31-76EC-9B0C6E00A682}"/>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3860704672"/>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Content slide_client logo">
    <p:bg>
      <p:bgPr>
        <a:solidFill>
          <a:schemeClr val="tx2"/>
        </a:solidFill>
        <a:effectLst/>
      </p:bgPr>
    </p:bg>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BCACB21F-0D21-BF42-A53E-4F02F5130ACE}"/>
              </a:ext>
            </a:extLst>
          </p:cNvPr>
          <p:cNvSpPr>
            <a:spLocks noGrp="1"/>
          </p:cNvSpPr>
          <p:nvPr>
            <p:ph type="title"/>
          </p:nvPr>
        </p:nvSpPr>
        <p:spPr>
          <a:xfrm>
            <a:off x="269445" y="807716"/>
            <a:ext cx="9593566" cy="496741"/>
          </a:xfrm>
          <a:prstGeom prst="rect">
            <a:avLst/>
          </a:prstGeom>
        </p:spPr>
        <p:txBody>
          <a:bodyPr anchor="t"/>
          <a:lstStyle>
            <a:lvl1pPr>
              <a:defRPr sz="3200" b="0" i="0">
                <a:solidFill>
                  <a:schemeClr val="accent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0" name="Content Placeholder 4">
            <a:extLst>
              <a:ext uri="{FF2B5EF4-FFF2-40B4-BE49-F238E27FC236}">
                <a16:creationId xmlns:a16="http://schemas.microsoft.com/office/drawing/2014/main" id="{AC3884A0-E416-8E4D-9DDD-50F0720A58B4}"/>
              </a:ext>
            </a:extLst>
          </p:cNvPr>
          <p:cNvSpPr>
            <a:spLocks noGrp="1"/>
          </p:cNvSpPr>
          <p:nvPr>
            <p:ph sz="quarter" idx="10" hasCustomPrompt="1"/>
          </p:nvPr>
        </p:nvSpPr>
        <p:spPr>
          <a:xfrm>
            <a:off x="269444" y="1319429"/>
            <a:ext cx="9593565" cy="351755"/>
          </a:xfrm>
          <a:prstGeom prst="rect">
            <a:avLst/>
          </a:prstGeom>
        </p:spPr>
        <p:txBody>
          <a:bodyPr/>
          <a:lstStyle>
            <a:lvl1pPr marL="0" indent="0">
              <a:buNone/>
              <a:defRPr sz="2000" b="0" i="0">
                <a:solidFill>
                  <a:schemeClr val="accent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sp>
        <p:nvSpPr>
          <p:cNvPr id="26" name="Content Placeholder 2">
            <a:extLst>
              <a:ext uri="{FF2B5EF4-FFF2-40B4-BE49-F238E27FC236}">
                <a16:creationId xmlns:a16="http://schemas.microsoft.com/office/drawing/2014/main" id="{3685B834-F097-5A44-BE0C-25560C891B48}"/>
              </a:ext>
            </a:extLst>
          </p:cNvPr>
          <p:cNvSpPr>
            <a:spLocks noGrp="1"/>
          </p:cNvSpPr>
          <p:nvPr>
            <p:ph sz="quarter" idx="12"/>
          </p:nvPr>
        </p:nvSpPr>
        <p:spPr>
          <a:xfrm>
            <a:off x="259097" y="1936865"/>
            <a:ext cx="9593569" cy="4113418"/>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1"/>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3" name="TextBox 12">
            <a:extLst>
              <a:ext uri="{FF2B5EF4-FFF2-40B4-BE49-F238E27FC236}">
                <a16:creationId xmlns:a16="http://schemas.microsoft.com/office/drawing/2014/main" id="{7F0FBA56-E80B-1D45-A731-787C11586324}"/>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accent1"/>
                </a:solidFill>
                <a:latin typeface="Calibri" panose="020F0502020204030204" pitchFamily="34" charset="0"/>
                <a:cs typeface="Calibri" panose="020F0502020204030204" pitchFamily="34" charset="0"/>
              </a:rPr>
              <a:t>entelect</a:t>
            </a:r>
            <a:endParaRPr lang="en-US" sz="1000" b="0" i="1">
              <a:solidFill>
                <a:schemeClr val="accent1"/>
              </a:solidFill>
              <a:latin typeface="Calibri" panose="020F0502020204030204" pitchFamily="34" charset="0"/>
              <a:cs typeface="Calibri" panose="020F0502020204030204" pitchFamily="34" charset="0"/>
            </a:endParaRPr>
          </a:p>
        </p:txBody>
      </p:sp>
      <p:cxnSp>
        <p:nvCxnSpPr>
          <p:cNvPr id="14" name="Straight Connector 13">
            <a:extLst>
              <a:ext uri="{FF2B5EF4-FFF2-40B4-BE49-F238E27FC236}">
                <a16:creationId xmlns:a16="http://schemas.microsoft.com/office/drawing/2014/main" id="{4E4C0D69-E4E4-724B-B777-8D9CA84AAC8D}"/>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23ED993-5203-1C45-9114-A15FD23ACE58}"/>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accent1"/>
                </a:solidFill>
                <a:latin typeface="Calibri Light" panose="020F0302020204030204" pitchFamily="34" charset="0"/>
                <a:cs typeface="Calibri Light" panose="020F0302020204030204" pitchFamily="34" charset="0"/>
              </a:rPr>
              <a:t>everything is possible</a:t>
            </a:r>
          </a:p>
        </p:txBody>
      </p:sp>
      <p:sp>
        <p:nvSpPr>
          <p:cNvPr id="21" name="Footer Placeholder 9">
            <a:extLst>
              <a:ext uri="{FF2B5EF4-FFF2-40B4-BE49-F238E27FC236}">
                <a16:creationId xmlns:a16="http://schemas.microsoft.com/office/drawing/2014/main" id="{45916404-5387-AC41-841E-304F142C1709}"/>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accent1"/>
                </a:solidFill>
                <a:latin typeface="Calibri" panose="020F0502020204030204" pitchFamily="34" charset="0"/>
                <a:cs typeface="Calibri" panose="020F0502020204030204" pitchFamily="34" charset="0"/>
              </a:defRPr>
            </a:lvl1pPr>
          </a:lstStyle>
          <a:p>
            <a:r>
              <a:rPr lang="en-US"/>
              <a:t>page</a:t>
            </a:r>
          </a:p>
        </p:txBody>
      </p:sp>
      <p:sp>
        <p:nvSpPr>
          <p:cNvPr id="22" name="Slide Number Placeholder 10">
            <a:extLst>
              <a:ext uri="{FF2B5EF4-FFF2-40B4-BE49-F238E27FC236}">
                <a16:creationId xmlns:a16="http://schemas.microsoft.com/office/drawing/2014/main" id="{8C963B2F-901C-D84D-A313-D8CDD2CA4156}"/>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accent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pic>
        <p:nvPicPr>
          <p:cNvPr id="2" name="Graphic 12">
            <a:extLst>
              <a:ext uri="{FF2B5EF4-FFF2-40B4-BE49-F238E27FC236}">
                <a16:creationId xmlns:a16="http://schemas.microsoft.com/office/drawing/2014/main" id="{9607C29F-4A97-4400-AE32-EE5CE3162232}"/>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555574" y="6274389"/>
            <a:ext cx="268102" cy="299107"/>
          </a:xfrm>
          <a:prstGeom prst="rect">
            <a:avLst/>
          </a:prstGeom>
        </p:spPr>
      </p:pic>
      <p:sp>
        <p:nvSpPr>
          <p:cNvPr id="3" name="Rectangle 2">
            <a:extLst>
              <a:ext uri="{FF2B5EF4-FFF2-40B4-BE49-F238E27FC236}">
                <a16:creationId xmlns:a16="http://schemas.microsoft.com/office/drawing/2014/main" id="{C05BF93D-32FD-6813-23B5-FBE2FABC279D}"/>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2356851051"/>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D6D97D5-1F3C-7049-B3F9-B15FFE67803F}"/>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tx1"/>
                </a:solidFill>
                <a:latin typeface="Calibri" panose="020F0502020204030204" pitchFamily="34" charset="0"/>
                <a:cs typeface="Calibri" panose="020F0502020204030204" pitchFamily="34" charset="0"/>
              </a:rPr>
              <a:t>entelect</a:t>
            </a:r>
            <a:endParaRPr lang="en-US" sz="1000" b="0" i="1">
              <a:solidFill>
                <a:schemeClr val="tx1"/>
              </a:solidFill>
              <a:latin typeface="Calibri" panose="020F0502020204030204" pitchFamily="34" charset="0"/>
              <a:cs typeface="Calibri" panose="020F0502020204030204" pitchFamily="34" charset="0"/>
            </a:endParaRPr>
          </a:p>
        </p:txBody>
      </p:sp>
      <p:cxnSp>
        <p:nvCxnSpPr>
          <p:cNvPr id="16" name="Straight Connector 15">
            <a:extLst>
              <a:ext uri="{FF2B5EF4-FFF2-40B4-BE49-F238E27FC236}">
                <a16:creationId xmlns:a16="http://schemas.microsoft.com/office/drawing/2014/main" id="{B4E95B08-C466-2644-9533-07E9FAE9C64D}"/>
              </a:ext>
            </a:extLst>
          </p:cNvPr>
          <p:cNvCxnSpPr>
            <a:cxnSpLocks/>
          </p:cNvCxnSpPr>
          <p:nvPr userDrawn="1"/>
        </p:nvCxnSpPr>
        <p:spPr>
          <a:xfrm>
            <a:off x="853989" y="312993"/>
            <a:ext cx="0" cy="88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22FE096-0994-E949-86A4-F671E6BB7F5F}"/>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tx1"/>
                </a:solidFill>
                <a:latin typeface="Calibri Light" panose="020F0302020204030204" pitchFamily="34" charset="0"/>
                <a:cs typeface="Calibri Light" panose="020F0302020204030204" pitchFamily="34" charset="0"/>
              </a:rPr>
              <a:t>everything is possible</a:t>
            </a:r>
          </a:p>
        </p:txBody>
      </p:sp>
      <p:pic>
        <p:nvPicPr>
          <p:cNvPr id="29" name="Picture 28">
            <a:extLst>
              <a:ext uri="{FF2B5EF4-FFF2-40B4-BE49-F238E27FC236}">
                <a16:creationId xmlns:a16="http://schemas.microsoft.com/office/drawing/2014/main" id="{CCB1F86E-A2D6-AB4C-AF71-830C334E1F6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5" name="Title 2">
            <a:extLst>
              <a:ext uri="{FF2B5EF4-FFF2-40B4-BE49-F238E27FC236}">
                <a16:creationId xmlns:a16="http://schemas.microsoft.com/office/drawing/2014/main" id="{01D9EDB0-7117-B609-BDA4-C9B917B3A57B}"/>
              </a:ext>
            </a:extLst>
          </p:cNvPr>
          <p:cNvSpPr>
            <a:spLocks noGrp="1"/>
          </p:cNvSpPr>
          <p:nvPr>
            <p:ph type="title" hasCustomPrompt="1"/>
          </p:nvPr>
        </p:nvSpPr>
        <p:spPr>
          <a:xfrm>
            <a:off x="463255" y="2313891"/>
            <a:ext cx="6169186" cy="1115109"/>
          </a:xfrm>
          <a:prstGeom prst="rect">
            <a:avLst/>
          </a:prstGeom>
        </p:spPr>
        <p:txBody>
          <a:bodyPr anchor="b"/>
          <a:lstStyle>
            <a:lvl1pPr>
              <a:defRPr sz="4400" b="0" i="0">
                <a:solidFill>
                  <a:schemeClr val="tx1"/>
                </a:solidFill>
                <a:latin typeface="Arial" panose="020B0604020202020204" pitchFamily="34" charset="0"/>
                <a:cs typeface="Arial" panose="020B0604020202020204" pitchFamily="34" charset="0"/>
              </a:defRPr>
            </a:lvl1pPr>
          </a:lstStyle>
          <a:p>
            <a:r>
              <a:rPr lang="en-GB"/>
              <a:t>Presentation title here</a:t>
            </a:r>
            <a:endParaRPr lang="en-US"/>
          </a:p>
        </p:txBody>
      </p:sp>
      <p:sp>
        <p:nvSpPr>
          <p:cNvPr id="6" name="Content Placeholder 2">
            <a:extLst>
              <a:ext uri="{FF2B5EF4-FFF2-40B4-BE49-F238E27FC236}">
                <a16:creationId xmlns:a16="http://schemas.microsoft.com/office/drawing/2014/main" id="{0B991445-3A0D-EBC1-3A95-4A2DE63DAFB1}"/>
              </a:ext>
            </a:extLst>
          </p:cNvPr>
          <p:cNvSpPr>
            <a:spLocks noGrp="1"/>
          </p:cNvSpPr>
          <p:nvPr>
            <p:ph sz="quarter" idx="13" hasCustomPrompt="1"/>
          </p:nvPr>
        </p:nvSpPr>
        <p:spPr>
          <a:xfrm>
            <a:off x="463255" y="3625760"/>
            <a:ext cx="6169193" cy="129540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2400" b="0" i="0" kern="1200" dirty="0">
                <a:solidFill>
                  <a:schemeClr val="tx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2800" b="0" i="0" kern="1200" dirty="0">
                <a:solidFill>
                  <a:schemeClr val="bg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2800" b="0" i="0" kern="1200" dirty="0">
                <a:solidFill>
                  <a:schemeClr val="bg1"/>
                </a:solidFill>
                <a:latin typeface="Calibri Light" panose="020F0302020204030204" pitchFamily="34" charset="0"/>
                <a:ea typeface="+mn-ea"/>
                <a:cs typeface="Calibri" panose="020F0502020204030204" pitchFamily="34" charset="0"/>
              </a:defRPr>
            </a:lvl5pPr>
          </a:lstStyle>
          <a:p>
            <a:pPr lvl="0"/>
            <a:r>
              <a:rPr lang="en-GB"/>
              <a:t>Subtitle</a:t>
            </a:r>
          </a:p>
        </p:txBody>
      </p:sp>
    </p:spTree>
    <p:extLst>
      <p:ext uri="{BB962C8B-B14F-4D97-AF65-F5344CB8AC3E}">
        <p14:creationId xmlns:p14="http://schemas.microsoft.com/office/powerpoint/2010/main" val="3941917776"/>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_Content slide_client logo">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5A2BBB5-CD7F-BF4F-BA9B-2377EABDABCA}"/>
              </a:ext>
            </a:extLst>
          </p:cNvPr>
          <p:cNvSpPr/>
          <p:nvPr userDrawn="1"/>
        </p:nvSpPr>
        <p:spPr>
          <a:xfrm>
            <a:off x="0" y="0"/>
            <a:ext cx="3811979" cy="6858000"/>
          </a:xfrm>
          <a:prstGeom prst="rect">
            <a:avLst/>
          </a:prstGeom>
          <a:gradFill>
            <a:gsLst>
              <a:gs pos="39000">
                <a:srgbClr val="14192D"/>
              </a:gs>
              <a:gs pos="0">
                <a:srgbClr val="023060"/>
              </a:gs>
            </a:gsLst>
            <a:path path="circle">
              <a:fillToRect l="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13" name="Title 2">
            <a:extLst>
              <a:ext uri="{FF2B5EF4-FFF2-40B4-BE49-F238E27FC236}">
                <a16:creationId xmlns:a16="http://schemas.microsoft.com/office/drawing/2014/main" id="{AFB7CA70-CC5D-F44C-941F-9D6EAC1045F2}"/>
              </a:ext>
            </a:extLst>
          </p:cNvPr>
          <p:cNvSpPr>
            <a:spLocks noGrp="1"/>
          </p:cNvSpPr>
          <p:nvPr>
            <p:ph type="title"/>
          </p:nvPr>
        </p:nvSpPr>
        <p:spPr>
          <a:xfrm>
            <a:off x="269446" y="807716"/>
            <a:ext cx="3288764" cy="1009686"/>
          </a:xfrm>
          <a:prstGeom prst="rect">
            <a:avLst/>
          </a:prstGeom>
        </p:spPr>
        <p:txBody>
          <a:bodyPr anchor="t"/>
          <a:lstStyle>
            <a:lvl1pPr>
              <a:defRPr sz="3200" b="0" i="0">
                <a:solidFill>
                  <a:schemeClr val="bg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23" name="Content Placeholder 2">
            <a:extLst>
              <a:ext uri="{FF2B5EF4-FFF2-40B4-BE49-F238E27FC236}">
                <a16:creationId xmlns:a16="http://schemas.microsoft.com/office/drawing/2014/main" id="{E6142F14-763D-0A4B-8EC2-68C63D23A6A5}"/>
              </a:ext>
            </a:extLst>
          </p:cNvPr>
          <p:cNvSpPr>
            <a:spLocks noGrp="1"/>
          </p:cNvSpPr>
          <p:nvPr>
            <p:ph sz="quarter" idx="14"/>
          </p:nvPr>
        </p:nvSpPr>
        <p:spPr>
          <a:xfrm>
            <a:off x="259097" y="2328863"/>
            <a:ext cx="3299113" cy="3721420"/>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bg1"/>
              </a:buClr>
              <a:buSzPct val="100000"/>
              <a:buFont typeface="Arial" panose="020B0604020202020204" pitchFamily="34" charset="0"/>
              <a:buNone/>
              <a:tabLst/>
              <a:defRPr lang="en-US" sz="1800" b="0" i="0" kern="1200" dirty="0">
                <a:solidFill>
                  <a:schemeClr val="bg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4pPr>
            <a:lvl5pPr marL="2114550" marR="0" indent="-28575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ZA" sz="1800" b="0" i="0" kern="1200" dirty="0">
                <a:solidFill>
                  <a:schemeClr val="bg1"/>
                </a:solidFill>
                <a:latin typeface="Calibri Light" panose="020F0302020204030204" pitchFamily="34" charset="0"/>
                <a:ea typeface="+mn-ea"/>
                <a:cs typeface="Calibri" panose="020F0502020204030204" pitchFamily="34" charset="0"/>
              </a:defRPr>
            </a:lvl5pPr>
          </a:lstStyle>
          <a:p>
            <a:pPr marL="285750" marR="0" lvl="0" indent="-285750" algn="l" defTabSz="914400" rtl="0" eaLnBrk="1" fontAlgn="auto" latinLnBrk="0" hangingPunct="1">
              <a:lnSpc>
                <a:spcPct val="90000"/>
              </a:lnSpc>
              <a:spcBef>
                <a:spcPts val="2000"/>
              </a:spcBef>
              <a:spcAft>
                <a:spcPts val="200"/>
              </a:spcAft>
              <a:buClr>
                <a:schemeClr val="accent6"/>
              </a:buClr>
              <a:buSzPct val="95000"/>
              <a:tabLst/>
              <a:defRPr/>
            </a:pPr>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5" name="Content Placeholder 2">
            <a:extLst>
              <a:ext uri="{FF2B5EF4-FFF2-40B4-BE49-F238E27FC236}">
                <a16:creationId xmlns:a16="http://schemas.microsoft.com/office/drawing/2014/main" id="{6D5EC763-C521-4341-B6AC-8D01CC24228E}"/>
              </a:ext>
            </a:extLst>
          </p:cNvPr>
          <p:cNvSpPr>
            <a:spLocks noGrp="1"/>
          </p:cNvSpPr>
          <p:nvPr>
            <p:ph sz="quarter" idx="15"/>
          </p:nvPr>
        </p:nvSpPr>
        <p:spPr>
          <a:xfrm>
            <a:off x="4071076" y="1662990"/>
            <a:ext cx="7497746" cy="438729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1"/>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6" name="TextBox 15">
            <a:extLst>
              <a:ext uri="{FF2B5EF4-FFF2-40B4-BE49-F238E27FC236}">
                <a16:creationId xmlns:a16="http://schemas.microsoft.com/office/drawing/2014/main" id="{209E7793-230F-6041-837E-0A3DD2579237}"/>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17" name="Straight Connector 16">
            <a:extLst>
              <a:ext uri="{FF2B5EF4-FFF2-40B4-BE49-F238E27FC236}">
                <a16:creationId xmlns:a16="http://schemas.microsoft.com/office/drawing/2014/main" id="{D208FC0F-94AA-FF46-AA72-44A2C97D157B}"/>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42757BC-4FC9-E043-BF5B-4BE9D9BCFC06}"/>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22" name="Footer Placeholder 9">
            <a:extLst>
              <a:ext uri="{FF2B5EF4-FFF2-40B4-BE49-F238E27FC236}">
                <a16:creationId xmlns:a16="http://schemas.microsoft.com/office/drawing/2014/main" id="{2910F20C-B1E9-E148-9553-7A2C1F2D890F}"/>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4" name="Slide Number Placeholder 10">
            <a:extLst>
              <a:ext uri="{FF2B5EF4-FFF2-40B4-BE49-F238E27FC236}">
                <a16:creationId xmlns:a16="http://schemas.microsoft.com/office/drawing/2014/main" id="{66854F9F-6030-F946-B34D-78D9A4A51E15}"/>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2" name="Rectangle 1">
            <a:extLst>
              <a:ext uri="{FF2B5EF4-FFF2-40B4-BE49-F238E27FC236}">
                <a16:creationId xmlns:a16="http://schemas.microsoft.com/office/drawing/2014/main" id="{D1B495A3-A7F3-0774-25B6-A9067DB62CCC}"/>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3766803089"/>
      </p:ext>
    </p:extLst>
  </p:cSld>
  <p:clrMapOvr>
    <a:overrideClrMapping bg1="lt1" tx1="dk1" bg2="lt2" tx2="dk2" accent1="accent1" accent2="accent2" accent3="accent3" accent4="accent4" accent5="accent5" accent6="accent6" hlink="hlink" folHlink="folHlink"/>
  </p:clrMapOvr>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_Content slide_client logo">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9F54681-CE72-E0A9-3269-14CDFD39AAB3}"/>
              </a:ext>
            </a:extLst>
          </p:cNvPr>
          <p:cNvPicPr>
            <a:picLocks noChangeAspect="1"/>
          </p:cNvPicPr>
          <p:nvPr userDrawn="1"/>
        </p:nvPicPr>
        <p:blipFill>
          <a:blip r:embed="rId2"/>
          <a:srcRect/>
          <a:stretch/>
        </p:blipFill>
        <p:spPr>
          <a:xfrm>
            <a:off x="0" y="0"/>
            <a:ext cx="12192000" cy="6858000"/>
          </a:xfrm>
          <a:prstGeom prst="rect">
            <a:avLst/>
          </a:prstGeom>
        </p:spPr>
      </p:pic>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13" name="Title 2">
            <a:extLst>
              <a:ext uri="{FF2B5EF4-FFF2-40B4-BE49-F238E27FC236}">
                <a16:creationId xmlns:a16="http://schemas.microsoft.com/office/drawing/2014/main" id="{AFB7CA70-CC5D-F44C-941F-9D6EAC1045F2}"/>
              </a:ext>
            </a:extLst>
          </p:cNvPr>
          <p:cNvSpPr>
            <a:spLocks noGrp="1"/>
          </p:cNvSpPr>
          <p:nvPr>
            <p:ph type="title"/>
          </p:nvPr>
        </p:nvSpPr>
        <p:spPr>
          <a:xfrm>
            <a:off x="269446" y="807716"/>
            <a:ext cx="3288764" cy="1521147"/>
          </a:xfrm>
          <a:prstGeom prst="rect">
            <a:avLst/>
          </a:prstGeom>
        </p:spPr>
        <p:txBody>
          <a:bodyPr anchor="t"/>
          <a:lstStyle>
            <a:lvl1pPr>
              <a:defRPr sz="3200" b="0" i="0">
                <a:solidFill>
                  <a:schemeClr val="bg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5" name="Content Placeholder 2">
            <a:extLst>
              <a:ext uri="{FF2B5EF4-FFF2-40B4-BE49-F238E27FC236}">
                <a16:creationId xmlns:a16="http://schemas.microsoft.com/office/drawing/2014/main" id="{6D5EC763-C521-4341-B6AC-8D01CC24228E}"/>
              </a:ext>
            </a:extLst>
          </p:cNvPr>
          <p:cNvSpPr>
            <a:spLocks noGrp="1"/>
          </p:cNvSpPr>
          <p:nvPr>
            <p:ph sz="quarter" idx="15"/>
          </p:nvPr>
        </p:nvSpPr>
        <p:spPr>
          <a:xfrm>
            <a:off x="4071076" y="1662990"/>
            <a:ext cx="7497746" cy="438729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1"/>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6" name="TextBox 15">
            <a:extLst>
              <a:ext uri="{FF2B5EF4-FFF2-40B4-BE49-F238E27FC236}">
                <a16:creationId xmlns:a16="http://schemas.microsoft.com/office/drawing/2014/main" id="{209E7793-230F-6041-837E-0A3DD2579237}"/>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17" name="Straight Connector 16">
            <a:extLst>
              <a:ext uri="{FF2B5EF4-FFF2-40B4-BE49-F238E27FC236}">
                <a16:creationId xmlns:a16="http://schemas.microsoft.com/office/drawing/2014/main" id="{D208FC0F-94AA-FF46-AA72-44A2C97D157B}"/>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42757BC-4FC9-E043-BF5B-4BE9D9BCFC06}"/>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22" name="Footer Placeholder 9">
            <a:extLst>
              <a:ext uri="{FF2B5EF4-FFF2-40B4-BE49-F238E27FC236}">
                <a16:creationId xmlns:a16="http://schemas.microsoft.com/office/drawing/2014/main" id="{2910F20C-B1E9-E148-9553-7A2C1F2D890F}"/>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4" name="Slide Number Placeholder 10">
            <a:extLst>
              <a:ext uri="{FF2B5EF4-FFF2-40B4-BE49-F238E27FC236}">
                <a16:creationId xmlns:a16="http://schemas.microsoft.com/office/drawing/2014/main" id="{66854F9F-6030-F946-B34D-78D9A4A51E15}"/>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2" name="Rectangle 1">
            <a:extLst>
              <a:ext uri="{FF2B5EF4-FFF2-40B4-BE49-F238E27FC236}">
                <a16:creationId xmlns:a16="http://schemas.microsoft.com/office/drawing/2014/main" id="{FF6406CF-EF44-A97D-797D-C55B728EAC9D}"/>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2722115552"/>
      </p:ext>
    </p:extLst>
  </p:cSld>
  <p:clrMapOvr>
    <a:overrideClrMapping bg1="lt1" tx1="dk1" bg2="lt2" tx2="dk2" accent1="accent1" accent2="accent2" accent3="accent3" accent4="accent4" accent5="accent5" accent6="accent6" hlink="hlink" folHlink="folHlink"/>
  </p:clrMapOvr>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6_Content slide_client logo">
    <p:bg>
      <p:bgRef idx="1001">
        <a:schemeClr val="bg2"/>
      </p:bgRef>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12054544-9B4E-5147-AD82-0B6463FC650E}"/>
              </a:ext>
            </a:extLst>
          </p:cNvPr>
          <p:cNvSpPr/>
          <p:nvPr userDrawn="1"/>
        </p:nvSpPr>
        <p:spPr>
          <a:xfrm>
            <a:off x="0" y="-35170"/>
            <a:ext cx="12192000" cy="2143778"/>
          </a:xfrm>
          <a:prstGeom prst="rect">
            <a:avLst/>
          </a:prstGeom>
          <a:gradFill>
            <a:gsLst>
              <a:gs pos="39000">
                <a:srgbClr val="14192D"/>
              </a:gs>
              <a:gs pos="0">
                <a:srgbClr val="023060"/>
              </a:gs>
            </a:gsLst>
            <a:path path="circle">
              <a:fillToRect l="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25" name="Title 2">
            <a:extLst>
              <a:ext uri="{FF2B5EF4-FFF2-40B4-BE49-F238E27FC236}">
                <a16:creationId xmlns:a16="http://schemas.microsoft.com/office/drawing/2014/main" id="{9B7C0563-CD81-FE41-A628-5755E192FB26}"/>
              </a:ext>
            </a:extLst>
          </p:cNvPr>
          <p:cNvSpPr>
            <a:spLocks noGrp="1"/>
          </p:cNvSpPr>
          <p:nvPr>
            <p:ph type="title"/>
          </p:nvPr>
        </p:nvSpPr>
        <p:spPr>
          <a:xfrm>
            <a:off x="269445" y="807716"/>
            <a:ext cx="9583207" cy="1149672"/>
          </a:xfrm>
          <a:prstGeom prst="rect">
            <a:avLst/>
          </a:prstGeom>
        </p:spPr>
        <p:txBody>
          <a:bodyPr anchor="t"/>
          <a:lstStyle>
            <a:lvl1pPr>
              <a:defRPr sz="3200" b="0" i="0">
                <a:solidFill>
                  <a:schemeClr val="bg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27" name="Content Placeholder 2">
            <a:extLst>
              <a:ext uri="{FF2B5EF4-FFF2-40B4-BE49-F238E27FC236}">
                <a16:creationId xmlns:a16="http://schemas.microsoft.com/office/drawing/2014/main" id="{45FDBB3E-3B7B-544C-AF37-3DED713B8638}"/>
              </a:ext>
            </a:extLst>
          </p:cNvPr>
          <p:cNvSpPr>
            <a:spLocks noGrp="1"/>
          </p:cNvSpPr>
          <p:nvPr>
            <p:ph sz="quarter" idx="14"/>
          </p:nvPr>
        </p:nvSpPr>
        <p:spPr>
          <a:xfrm>
            <a:off x="259097" y="2379111"/>
            <a:ext cx="9593569" cy="3671172"/>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28" name="TextBox 27">
            <a:extLst>
              <a:ext uri="{FF2B5EF4-FFF2-40B4-BE49-F238E27FC236}">
                <a16:creationId xmlns:a16="http://schemas.microsoft.com/office/drawing/2014/main" id="{7F80632F-2C1C-2146-BA51-B35FBD6CEB48}"/>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29" name="Straight Connector 28">
            <a:extLst>
              <a:ext uri="{FF2B5EF4-FFF2-40B4-BE49-F238E27FC236}">
                <a16:creationId xmlns:a16="http://schemas.microsoft.com/office/drawing/2014/main" id="{145F2C65-0654-A04A-A80C-374F5BBDC675}"/>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8C14B49E-C111-8F45-B121-4F8475D6F320}"/>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31" name="Footer Placeholder 9">
            <a:extLst>
              <a:ext uri="{FF2B5EF4-FFF2-40B4-BE49-F238E27FC236}">
                <a16:creationId xmlns:a16="http://schemas.microsoft.com/office/drawing/2014/main" id="{D7B00DED-D9FE-0145-B762-47B42F7AD29C}"/>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bg1"/>
                </a:solidFill>
                <a:latin typeface="Calibri" panose="020F0502020204030204" pitchFamily="34" charset="0"/>
                <a:cs typeface="Calibri" panose="020F0502020204030204" pitchFamily="34" charset="0"/>
              </a:defRPr>
            </a:lvl1pPr>
          </a:lstStyle>
          <a:p>
            <a:r>
              <a:rPr lang="en-US"/>
              <a:t>page</a:t>
            </a:r>
          </a:p>
        </p:txBody>
      </p:sp>
      <p:sp>
        <p:nvSpPr>
          <p:cNvPr id="32" name="Slide Number Placeholder 10">
            <a:extLst>
              <a:ext uri="{FF2B5EF4-FFF2-40B4-BE49-F238E27FC236}">
                <a16:creationId xmlns:a16="http://schemas.microsoft.com/office/drawing/2014/main" id="{46C13454-4F77-C145-A3A3-E1E1E6BE0F7A}"/>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bg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2" name="Rectangle 1">
            <a:extLst>
              <a:ext uri="{FF2B5EF4-FFF2-40B4-BE49-F238E27FC236}">
                <a16:creationId xmlns:a16="http://schemas.microsoft.com/office/drawing/2014/main" id="{6F18FC48-5EA5-E8F2-5AC2-33117C4F0EC8}"/>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1958916449"/>
      </p:ext>
    </p:extLst>
  </p:cSld>
  <p:clrMapOvr>
    <a:overrideClrMapping bg1="lt1" tx1="dk1" bg2="lt2" tx2="dk2" accent1="accent1" accent2="accent2" accent3="accent3" accent4="accent4" accent5="accent5" accent6="accent6" hlink="hlink" folHlink="folHlink"/>
  </p:clrMapOvr>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7_Content slide_client logo">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D7F253-DFBF-FE61-5EC5-74EB5B1ED1B9}"/>
              </a:ext>
            </a:extLst>
          </p:cNvPr>
          <p:cNvPicPr>
            <a:picLocks noChangeAspect="1"/>
          </p:cNvPicPr>
          <p:nvPr userDrawn="1"/>
        </p:nvPicPr>
        <p:blipFill rotWithShape="1">
          <a:blip r:embed="rId2"/>
          <a:srcRect l="59933" r="8801"/>
          <a:stretch/>
        </p:blipFill>
        <p:spPr>
          <a:xfrm rot="10800000">
            <a:off x="0" y="0"/>
            <a:ext cx="3811979" cy="6858000"/>
          </a:xfrm>
          <a:prstGeom prst="rect">
            <a:avLst/>
          </a:prstGeom>
        </p:spPr>
      </p:pic>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13" name="Title 2">
            <a:extLst>
              <a:ext uri="{FF2B5EF4-FFF2-40B4-BE49-F238E27FC236}">
                <a16:creationId xmlns:a16="http://schemas.microsoft.com/office/drawing/2014/main" id="{AFB7CA70-CC5D-F44C-941F-9D6EAC1045F2}"/>
              </a:ext>
            </a:extLst>
          </p:cNvPr>
          <p:cNvSpPr>
            <a:spLocks noGrp="1"/>
          </p:cNvSpPr>
          <p:nvPr>
            <p:ph type="title"/>
          </p:nvPr>
        </p:nvSpPr>
        <p:spPr>
          <a:xfrm>
            <a:off x="4071076" y="807716"/>
            <a:ext cx="7484498" cy="496741"/>
          </a:xfrm>
          <a:prstGeom prst="rect">
            <a:avLst/>
          </a:prstGeom>
        </p:spPr>
        <p:txBody>
          <a:bodyPr anchor="t"/>
          <a:lstStyle>
            <a:lvl1pPr>
              <a:defRPr sz="3200" b="0" i="0">
                <a:solidFill>
                  <a:schemeClr val="accent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5" name="Content Placeholder 2">
            <a:extLst>
              <a:ext uri="{FF2B5EF4-FFF2-40B4-BE49-F238E27FC236}">
                <a16:creationId xmlns:a16="http://schemas.microsoft.com/office/drawing/2014/main" id="{6D5EC763-C521-4341-B6AC-8D01CC24228E}"/>
              </a:ext>
            </a:extLst>
          </p:cNvPr>
          <p:cNvSpPr>
            <a:spLocks noGrp="1"/>
          </p:cNvSpPr>
          <p:nvPr>
            <p:ph sz="quarter" idx="15"/>
          </p:nvPr>
        </p:nvSpPr>
        <p:spPr>
          <a:xfrm>
            <a:off x="4071076" y="1662990"/>
            <a:ext cx="7497746" cy="438729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1"/>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6" name="TextBox 15">
            <a:extLst>
              <a:ext uri="{FF2B5EF4-FFF2-40B4-BE49-F238E27FC236}">
                <a16:creationId xmlns:a16="http://schemas.microsoft.com/office/drawing/2014/main" id="{209E7793-230F-6041-837E-0A3DD2579237}"/>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17" name="Straight Connector 16">
            <a:extLst>
              <a:ext uri="{FF2B5EF4-FFF2-40B4-BE49-F238E27FC236}">
                <a16:creationId xmlns:a16="http://schemas.microsoft.com/office/drawing/2014/main" id="{D208FC0F-94AA-FF46-AA72-44A2C97D157B}"/>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42757BC-4FC9-E043-BF5B-4BE9D9BCFC06}"/>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22" name="Footer Placeholder 9">
            <a:extLst>
              <a:ext uri="{FF2B5EF4-FFF2-40B4-BE49-F238E27FC236}">
                <a16:creationId xmlns:a16="http://schemas.microsoft.com/office/drawing/2014/main" id="{2910F20C-B1E9-E148-9553-7A2C1F2D890F}"/>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4" name="Slide Number Placeholder 10">
            <a:extLst>
              <a:ext uri="{FF2B5EF4-FFF2-40B4-BE49-F238E27FC236}">
                <a16:creationId xmlns:a16="http://schemas.microsoft.com/office/drawing/2014/main" id="{66854F9F-6030-F946-B34D-78D9A4A51E15}"/>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2" name="Rectangle 1">
            <a:extLst>
              <a:ext uri="{FF2B5EF4-FFF2-40B4-BE49-F238E27FC236}">
                <a16:creationId xmlns:a16="http://schemas.microsoft.com/office/drawing/2014/main" id="{DE478838-DF3F-4992-6698-EAACA1C3B5DE}"/>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3404407712"/>
      </p:ext>
    </p:extLst>
  </p:cSld>
  <p:clrMapOvr>
    <a:overrideClrMapping bg1="lt1" tx1="dk1" bg2="lt2" tx2="dk2" accent1="accent1" accent2="accent2" accent3="accent3" accent4="accent4" accent5="accent5" accent6="accent6" hlink="hlink" folHlink="folHlink"/>
  </p:clrMapOvr>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Comparison slide_client logo">
    <p:bg>
      <p:bgPr>
        <a:gradFill>
          <a:gsLst>
            <a:gs pos="31000">
              <a:srgbClr val="14192D"/>
            </a:gs>
            <a:gs pos="0">
              <a:srgbClr val="023060"/>
            </a:gs>
          </a:gsLst>
          <a:path path="circle">
            <a:fillToRect l="100000" b="100000"/>
          </a:path>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BE5743-B504-548C-9BC1-A21764887C46}"/>
              </a:ext>
            </a:extLst>
          </p:cNvPr>
          <p:cNvSpPr/>
          <p:nvPr userDrawn="1"/>
        </p:nvSpPr>
        <p:spPr>
          <a:xfrm>
            <a:off x="0" y="0"/>
            <a:ext cx="6096000" cy="6858000"/>
          </a:xfrm>
          <a:prstGeom prst="rect">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CCB1F86E-A2D6-AB4C-AF71-830C334E1F6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13" name="TextBox 12">
            <a:extLst>
              <a:ext uri="{FF2B5EF4-FFF2-40B4-BE49-F238E27FC236}">
                <a16:creationId xmlns:a16="http://schemas.microsoft.com/office/drawing/2014/main" id="{7F0FBA56-E80B-1D45-A731-787C11586324}"/>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accent1"/>
                </a:solidFill>
                <a:latin typeface="Calibri" panose="020F0502020204030204" pitchFamily="34" charset="0"/>
                <a:cs typeface="Calibri" panose="020F0502020204030204" pitchFamily="34" charset="0"/>
              </a:rPr>
              <a:t>entelect</a:t>
            </a:r>
            <a:endParaRPr lang="en-US" sz="1000" b="0" i="1">
              <a:solidFill>
                <a:schemeClr val="accent1"/>
              </a:solidFill>
              <a:latin typeface="Calibri" panose="020F0502020204030204" pitchFamily="34" charset="0"/>
              <a:cs typeface="Calibri" panose="020F0502020204030204" pitchFamily="34" charset="0"/>
            </a:endParaRPr>
          </a:p>
        </p:txBody>
      </p:sp>
      <p:cxnSp>
        <p:nvCxnSpPr>
          <p:cNvPr id="14" name="Straight Connector 13">
            <a:extLst>
              <a:ext uri="{FF2B5EF4-FFF2-40B4-BE49-F238E27FC236}">
                <a16:creationId xmlns:a16="http://schemas.microsoft.com/office/drawing/2014/main" id="{4E4C0D69-E4E4-724B-B777-8D9CA84AAC8D}"/>
              </a:ext>
            </a:extLst>
          </p:cNvPr>
          <p:cNvCxnSpPr>
            <a:cxnSpLocks/>
          </p:cNvCxnSpPr>
          <p:nvPr userDrawn="1"/>
        </p:nvCxnSpPr>
        <p:spPr>
          <a:xfrm>
            <a:off x="853989" y="312993"/>
            <a:ext cx="0" cy="8890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23ED993-5203-1C45-9114-A15FD23ACE58}"/>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accent1"/>
                </a:solidFill>
                <a:latin typeface="Calibri Light" panose="020F0302020204030204" pitchFamily="34" charset="0"/>
                <a:cs typeface="Calibri Light" panose="020F0302020204030204" pitchFamily="34" charset="0"/>
              </a:rPr>
              <a:t>everything is possible</a:t>
            </a:r>
          </a:p>
        </p:txBody>
      </p:sp>
      <p:sp>
        <p:nvSpPr>
          <p:cNvPr id="21" name="Footer Placeholder 9">
            <a:extLst>
              <a:ext uri="{FF2B5EF4-FFF2-40B4-BE49-F238E27FC236}">
                <a16:creationId xmlns:a16="http://schemas.microsoft.com/office/drawing/2014/main" id="{45916404-5387-AC41-841E-304F142C1709}"/>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2" name="Slide Number Placeholder 10">
            <a:extLst>
              <a:ext uri="{FF2B5EF4-FFF2-40B4-BE49-F238E27FC236}">
                <a16:creationId xmlns:a16="http://schemas.microsoft.com/office/drawing/2014/main" id="{8C963B2F-901C-D84D-A313-D8CDD2CA4156}"/>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3" name="Rectangle 2">
            <a:extLst>
              <a:ext uri="{FF2B5EF4-FFF2-40B4-BE49-F238E27FC236}">
                <a16:creationId xmlns:a16="http://schemas.microsoft.com/office/drawing/2014/main" id="{B6CCBD60-1F3A-ED00-8D67-36817B5D5BE9}"/>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2742406978"/>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Comparison slide_client logo">
    <p:bg>
      <p:bgPr>
        <a:solidFill>
          <a:schemeClr val="tx2"/>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52A2A701-0A57-1EF7-5D7C-5397D0CA4205}"/>
              </a:ext>
            </a:extLst>
          </p:cNvPr>
          <p:cNvPicPr>
            <a:picLocks noChangeAspect="1"/>
          </p:cNvPicPr>
          <p:nvPr userDrawn="1"/>
        </p:nvPicPr>
        <p:blipFill>
          <a:blip r:embed="rId2"/>
          <a:src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99747BC4-5F8B-797C-62D9-731795F0C31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5" name="TextBox 4">
            <a:extLst>
              <a:ext uri="{FF2B5EF4-FFF2-40B4-BE49-F238E27FC236}">
                <a16:creationId xmlns:a16="http://schemas.microsoft.com/office/drawing/2014/main" id="{458EEB19-BD3E-D3C7-1BD4-D4C312E0F74C}"/>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accent1"/>
                </a:solidFill>
                <a:latin typeface="Calibri" panose="020F0502020204030204" pitchFamily="34" charset="0"/>
                <a:cs typeface="Calibri" panose="020F0502020204030204" pitchFamily="34" charset="0"/>
              </a:rPr>
              <a:t>entelect</a:t>
            </a:r>
            <a:endParaRPr lang="en-US" sz="1000" b="0" i="1">
              <a:solidFill>
                <a:schemeClr val="accent1"/>
              </a:solidFill>
              <a:latin typeface="Calibri" panose="020F0502020204030204" pitchFamily="34" charset="0"/>
              <a:cs typeface="Calibri" panose="020F0502020204030204" pitchFamily="34" charset="0"/>
            </a:endParaRPr>
          </a:p>
        </p:txBody>
      </p:sp>
      <p:cxnSp>
        <p:nvCxnSpPr>
          <p:cNvPr id="6" name="Straight Connector 5">
            <a:extLst>
              <a:ext uri="{FF2B5EF4-FFF2-40B4-BE49-F238E27FC236}">
                <a16:creationId xmlns:a16="http://schemas.microsoft.com/office/drawing/2014/main" id="{9755F898-840F-C1E2-9869-19F3BD81685C}"/>
              </a:ext>
            </a:extLst>
          </p:cNvPr>
          <p:cNvCxnSpPr>
            <a:cxnSpLocks/>
          </p:cNvCxnSpPr>
          <p:nvPr userDrawn="1"/>
        </p:nvCxnSpPr>
        <p:spPr>
          <a:xfrm>
            <a:off x="853989" y="312993"/>
            <a:ext cx="0" cy="8890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E1639D0-31F0-647C-D974-A9CFE14A22AF}"/>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accent1"/>
                </a:solidFill>
                <a:latin typeface="Calibri Light" panose="020F0302020204030204" pitchFamily="34" charset="0"/>
                <a:cs typeface="Calibri Light" panose="020F0302020204030204" pitchFamily="34" charset="0"/>
              </a:rPr>
              <a:t>everything is possible</a:t>
            </a:r>
          </a:p>
        </p:txBody>
      </p:sp>
      <p:sp>
        <p:nvSpPr>
          <p:cNvPr id="8" name="Footer Placeholder 9">
            <a:extLst>
              <a:ext uri="{FF2B5EF4-FFF2-40B4-BE49-F238E27FC236}">
                <a16:creationId xmlns:a16="http://schemas.microsoft.com/office/drawing/2014/main" id="{D61DBFAF-5B00-16EE-CB2B-F4ECA05BB77B}"/>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11" name="Slide Number Placeholder 10">
            <a:extLst>
              <a:ext uri="{FF2B5EF4-FFF2-40B4-BE49-F238E27FC236}">
                <a16:creationId xmlns:a16="http://schemas.microsoft.com/office/drawing/2014/main" id="{E7500A24-A9A6-BAA0-B3EF-01BCC014828E}"/>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2" name="Rectangle 1">
            <a:extLst>
              <a:ext uri="{FF2B5EF4-FFF2-40B4-BE49-F238E27FC236}">
                <a16:creationId xmlns:a16="http://schemas.microsoft.com/office/drawing/2014/main" id="{04A3BC6B-15AF-B81F-3FD7-74CCFFB13610}"/>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298010064"/>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_Comparison slide_client logo">
    <p:bg>
      <p:bgPr>
        <a:solidFill>
          <a:schemeClr val="tx2"/>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52A2A701-0A57-1EF7-5D7C-5397D0CA4205}"/>
              </a:ext>
            </a:extLst>
          </p:cNvPr>
          <p:cNvPicPr>
            <a:picLocks noChangeAspect="1"/>
          </p:cNvPicPr>
          <p:nvPr userDrawn="1"/>
        </p:nvPicPr>
        <p:blipFill>
          <a:blip r:embed="rId2"/>
          <a:src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99747BC4-5F8B-797C-62D9-731795F0C31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5" name="TextBox 4">
            <a:extLst>
              <a:ext uri="{FF2B5EF4-FFF2-40B4-BE49-F238E27FC236}">
                <a16:creationId xmlns:a16="http://schemas.microsoft.com/office/drawing/2014/main" id="{458EEB19-BD3E-D3C7-1BD4-D4C312E0F74C}"/>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accent1"/>
                </a:solidFill>
                <a:latin typeface="Calibri" panose="020F0502020204030204" pitchFamily="34" charset="0"/>
                <a:cs typeface="Calibri" panose="020F0502020204030204" pitchFamily="34" charset="0"/>
              </a:rPr>
              <a:t>entelect</a:t>
            </a:r>
            <a:endParaRPr lang="en-US" sz="1000" b="0" i="1">
              <a:solidFill>
                <a:schemeClr val="accent1"/>
              </a:solidFill>
              <a:latin typeface="Calibri" panose="020F0502020204030204" pitchFamily="34" charset="0"/>
              <a:cs typeface="Calibri" panose="020F0502020204030204" pitchFamily="34" charset="0"/>
            </a:endParaRPr>
          </a:p>
        </p:txBody>
      </p:sp>
      <p:cxnSp>
        <p:nvCxnSpPr>
          <p:cNvPr id="6" name="Straight Connector 5">
            <a:extLst>
              <a:ext uri="{FF2B5EF4-FFF2-40B4-BE49-F238E27FC236}">
                <a16:creationId xmlns:a16="http://schemas.microsoft.com/office/drawing/2014/main" id="{9755F898-840F-C1E2-9869-19F3BD81685C}"/>
              </a:ext>
            </a:extLst>
          </p:cNvPr>
          <p:cNvCxnSpPr>
            <a:cxnSpLocks/>
          </p:cNvCxnSpPr>
          <p:nvPr userDrawn="1"/>
        </p:nvCxnSpPr>
        <p:spPr>
          <a:xfrm>
            <a:off x="853989" y="312993"/>
            <a:ext cx="0" cy="8890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E1639D0-31F0-647C-D974-A9CFE14A22AF}"/>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accent1"/>
                </a:solidFill>
                <a:latin typeface="Calibri Light" panose="020F0302020204030204" pitchFamily="34" charset="0"/>
                <a:cs typeface="Calibri Light" panose="020F0302020204030204" pitchFamily="34" charset="0"/>
              </a:rPr>
              <a:t>everything is possible</a:t>
            </a:r>
          </a:p>
        </p:txBody>
      </p:sp>
      <p:sp>
        <p:nvSpPr>
          <p:cNvPr id="8" name="Footer Placeholder 9">
            <a:extLst>
              <a:ext uri="{FF2B5EF4-FFF2-40B4-BE49-F238E27FC236}">
                <a16:creationId xmlns:a16="http://schemas.microsoft.com/office/drawing/2014/main" id="{D61DBFAF-5B00-16EE-CB2B-F4ECA05BB77B}"/>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11" name="Slide Number Placeholder 10">
            <a:extLst>
              <a:ext uri="{FF2B5EF4-FFF2-40B4-BE49-F238E27FC236}">
                <a16:creationId xmlns:a16="http://schemas.microsoft.com/office/drawing/2014/main" id="{E7500A24-A9A6-BAA0-B3EF-01BCC014828E}"/>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2" name="Rectangle 1">
            <a:extLst>
              <a:ext uri="{FF2B5EF4-FFF2-40B4-BE49-F238E27FC236}">
                <a16:creationId xmlns:a16="http://schemas.microsoft.com/office/drawing/2014/main" id="{F38A8445-DA0B-445D-0CF3-99D6452B5C6F}"/>
              </a:ext>
            </a:extLst>
          </p:cNvPr>
          <p:cNvSpPr/>
          <p:nvPr userDrawn="1"/>
        </p:nvSpPr>
        <p:spPr>
          <a:xfrm>
            <a:off x="259097" y="6278890"/>
            <a:ext cx="754639" cy="34377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accent6"/>
                </a:solidFill>
              </a:rPr>
              <a:t>Client logo (delete this)</a:t>
            </a:r>
          </a:p>
        </p:txBody>
      </p:sp>
    </p:spTree>
    <p:extLst>
      <p:ext uri="{BB962C8B-B14F-4D97-AF65-F5344CB8AC3E}">
        <p14:creationId xmlns:p14="http://schemas.microsoft.com/office/powerpoint/2010/main" val="921992701"/>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2"/>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AACEB18F-B221-F941-B678-8EFBF14F72A8}"/>
              </a:ext>
            </a:extLst>
          </p:cNvPr>
          <p:cNvGrpSpPr/>
          <p:nvPr/>
        </p:nvGrpSpPr>
        <p:grpSpPr>
          <a:xfrm>
            <a:off x="3400340" y="733340"/>
            <a:ext cx="5391321" cy="5391321"/>
            <a:chOff x="1929341" y="-1222636"/>
            <a:chExt cx="11520000" cy="11520000"/>
          </a:xfrm>
        </p:grpSpPr>
        <p:sp>
          <p:nvSpPr>
            <p:cNvPr id="39" name="Oval 38">
              <a:extLst>
                <a:ext uri="{FF2B5EF4-FFF2-40B4-BE49-F238E27FC236}">
                  <a16:creationId xmlns:a16="http://schemas.microsoft.com/office/drawing/2014/main" id="{1AD80227-F2FA-E040-B7C0-AA924A22792A}"/>
                </a:ext>
              </a:extLst>
            </p:cNvPr>
            <p:cNvSpPr>
              <a:spLocks noChangeAspect="1"/>
            </p:cNvSpPr>
            <p:nvPr/>
          </p:nvSpPr>
          <p:spPr>
            <a:xfrm>
              <a:off x="3369273" y="217364"/>
              <a:ext cx="8640000" cy="864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      </a:t>
              </a:r>
            </a:p>
          </p:txBody>
        </p:sp>
        <p:sp>
          <p:nvSpPr>
            <p:cNvPr id="40" name="Oval 39">
              <a:extLst>
                <a:ext uri="{FF2B5EF4-FFF2-40B4-BE49-F238E27FC236}">
                  <a16:creationId xmlns:a16="http://schemas.microsoft.com/office/drawing/2014/main" id="{30262221-BBC9-0246-91A2-2CC22A38A406}"/>
                </a:ext>
              </a:extLst>
            </p:cNvPr>
            <p:cNvSpPr>
              <a:spLocks noChangeAspect="1"/>
            </p:cNvSpPr>
            <p:nvPr/>
          </p:nvSpPr>
          <p:spPr>
            <a:xfrm>
              <a:off x="3189273" y="37364"/>
              <a:ext cx="9000000" cy="900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   </a:t>
              </a:r>
            </a:p>
          </p:txBody>
        </p:sp>
        <p:sp>
          <p:nvSpPr>
            <p:cNvPr id="41" name="Oval 40">
              <a:extLst>
                <a:ext uri="{FF2B5EF4-FFF2-40B4-BE49-F238E27FC236}">
                  <a16:creationId xmlns:a16="http://schemas.microsoft.com/office/drawing/2014/main" id="{827156D2-7A6E-7344-81F0-33CD603EDC00}"/>
                </a:ext>
              </a:extLst>
            </p:cNvPr>
            <p:cNvSpPr>
              <a:spLocks noChangeAspect="1"/>
            </p:cNvSpPr>
            <p:nvPr/>
          </p:nvSpPr>
          <p:spPr>
            <a:xfrm>
              <a:off x="3009273" y="-142636"/>
              <a:ext cx="9360000" cy="936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   </a:t>
              </a:r>
            </a:p>
          </p:txBody>
        </p:sp>
        <p:sp>
          <p:nvSpPr>
            <p:cNvPr id="42" name="Oval 41">
              <a:extLst>
                <a:ext uri="{FF2B5EF4-FFF2-40B4-BE49-F238E27FC236}">
                  <a16:creationId xmlns:a16="http://schemas.microsoft.com/office/drawing/2014/main" id="{288F06E2-EE40-4843-8F8C-D2A8C4870443}"/>
                </a:ext>
              </a:extLst>
            </p:cNvPr>
            <p:cNvSpPr>
              <a:spLocks noChangeAspect="1"/>
            </p:cNvSpPr>
            <p:nvPr/>
          </p:nvSpPr>
          <p:spPr>
            <a:xfrm>
              <a:off x="2829273" y="-322636"/>
              <a:ext cx="9720000" cy="972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val 42">
              <a:extLst>
                <a:ext uri="{FF2B5EF4-FFF2-40B4-BE49-F238E27FC236}">
                  <a16:creationId xmlns:a16="http://schemas.microsoft.com/office/drawing/2014/main" id="{4BF2E917-8E15-2344-8CFB-EA1083347823}"/>
                </a:ext>
              </a:extLst>
            </p:cNvPr>
            <p:cNvSpPr>
              <a:spLocks noChangeAspect="1"/>
            </p:cNvSpPr>
            <p:nvPr/>
          </p:nvSpPr>
          <p:spPr>
            <a:xfrm>
              <a:off x="2649273" y="-502636"/>
              <a:ext cx="10080000" cy="1008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Oval 43">
              <a:extLst>
                <a:ext uri="{FF2B5EF4-FFF2-40B4-BE49-F238E27FC236}">
                  <a16:creationId xmlns:a16="http://schemas.microsoft.com/office/drawing/2014/main" id="{665FB49B-CA82-3B4E-B223-9E9C72E7C241}"/>
                </a:ext>
              </a:extLst>
            </p:cNvPr>
            <p:cNvSpPr>
              <a:spLocks noChangeAspect="1"/>
            </p:cNvSpPr>
            <p:nvPr/>
          </p:nvSpPr>
          <p:spPr>
            <a:xfrm>
              <a:off x="2469273" y="-682636"/>
              <a:ext cx="10440000" cy="1044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Oval 44">
              <a:extLst>
                <a:ext uri="{FF2B5EF4-FFF2-40B4-BE49-F238E27FC236}">
                  <a16:creationId xmlns:a16="http://schemas.microsoft.com/office/drawing/2014/main" id="{4C0BCB6C-6548-6A42-B7DB-749FFF9949C2}"/>
                </a:ext>
              </a:extLst>
            </p:cNvPr>
            <p:cNvSpPr>
              <a:spLocks noChangeAspect="1"/>
            </p:cNvSpPr>
            <p:nvPr/>
          </p:nvSpPr>
          <p:spPr>
            <a:xfrm>
              <a:off x="2289273" y="-862636"/>
              <a:ext cx="10800000" cy="1080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Oval 45">
              <a:extLst>
                <a:ext uri="{FF2B5EF4-FFF2-40B4-BE49-F238E27FC236}">
                  <a16:creationId xmlns:a16="http://schemas.microsoft.com/office/drawing/2014/main" id="{E58F4914-525D-484C-9C7E-382CB02F374F}"/>
                </a:ext>
              </a:extLst>
            </p:cNvPr>
            <p:cNvSpPr>
              <a:spLocks noChangeAspect="1"/>
            </p:cNvSpPr>
            <p:nvPr/>
          </p:nvSpPr>
          <p:spPr>
            <a:xfrm>
              <a:off x="2109273" y="-1042636"/>
              <a:ext cx="11160000" cy="1116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Oval 46">
              <a:extLst>
                <a:ext uri="{FF2B5EF4-FFF2-40B4-BE49-F238E27FC236}">
                  <a16:creationId xmlns:a16="http://schemas.microsoft.com/office/drawing/2014/main" id="{D2A9E0AB-4C3D-4840-840B-4EBDF9F556BC}"/>
                </a:ext>
              </a:extLst>
            </p:cNvPr>
            <p:cNvSpPr>
              <a:spLocks noChangeAspect="1"/>
            </p:cNvSpPr>
            <p:nvPr/>
          </p:nvSpPr>
          <p:spPr>
            <a:xfrm>
              <a:off x="1929341" y="-1222636"/>
              <a:ext cx="11520000" cy="11520000"/>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9" name="Graphic 12">
            <a:extLst>
              <a:ext uri="{FF2B5EF4-FFF2-40B4-BE49-F238E27FC236}">
                <a16:creationId xmlns:a16="http://schemas.microsoft.com/office/drawing/2014/main" id="{8CE307DF-B939-AF4B-805A-0AC6EC3D69D9}"/>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20" name="Title 2">
            <a:extLst>
              <a:ext uri="{FF2B5EF4-FFF2-40B4-BE49-F238E27FC236}">
                <a16:creationId xmlns:a16="http://schemas.microsoft.com/office/drawing/2014/main" id="{DA5764A1-9EE4-5241-8E97-EA6A78975E4B}"/>
              </a:ext>
            </a:extLst>
          </p:cNvPr>
          <p:cNvSpPr>
            <a:spLocks noGrp="1"/>
          </p:cNvSpPr>
          <p:nvPr>
            <p:ph type="title" hasCustomPrompt="1"/>
          </p:nvPr>
        </p:nvSpPr>
        <p:spPr>
          <a:xfrm>
            <a:off x="4607335" y="2715492"/>
            <a:ext cx="2977331" cy="1482436"/>
          </a:xfrm>
          <a:prstGeom prst="rect">
            <a:avLst/>
          </a:prstGeom>
        </p:spPr>
        <p:txBody>
          <a:bodyPr anchor="ctr"/>
          <a:lstStyle>
            <a:lvl1pPr algn="ctr">
              <a:defRPr sz="3200" b="0" i="0">
                <a:solidFill>
                  <a:schemeClr val="tx1"/>
                </a:solidFill>
                <a:latin typeface="Arial" panose="020B0604020202020204" pitchFamily="34" charset="0"/>
                <a:cs typeface="Arial" panose="020B0604020202020204" pitchFamily="34" charset="0"/>
              </a:defRPr>
            </a:lvl1pPr>
          </a:lstStyle>
          <a:p>
            <a:r>
              <a:rPr lang="en-GB"/>
              <a:t>Section title</a:t>
            </a:r>
            <a:endParaRPr lang="en-US"/>
          </a:p>
        </p:txBody>
      </p:sp>
      <p:sp>
        <p:nvSpPr>
          <p:cNvPr id="21" name="TextBox 20">
            <a:extLst>
              <a:ext uri="{FF2B5EF4-FFF2-40B4-BE49-F238E27FC236}">
                <a16:creationId xmlns:a16="http://schemas.microsoft.com/office/drawing/2014/main" id="{F4531A92-E974-9146-B477-2909562B8F03}"/>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tx1"/>
                </a:solidFill>
                <a:latin typeface="Calibri" panose="020F0502020204030204" pitchFamily="34" charset="0"/>
                <a:cs typeface="Calibri" panose="020F0502020204030204" pitchFamily="34" charset="0"/>
              </a:rPr>
              <a:t>entelect</a:t>
            </a:r>
            <a:endParaRPr lang="en-US" sz="1000" b="0" i="1">
              <a:solidFill>
                <a:schemeClr val="tx1"/>
              </a:solidFill>
              <a:latin typeface="Calibri" panose="020F0502020204030204" pitchFamily="34" charset="0"/>
              <a:cs typeface="Calibri" panose="020F0502020204030204" pitchFamily="34" charset="0"/>
            </a:endParaRPr>
          </a:p>
        </p:txBody>
      </p:sp>
      <p:cxnSp>
        <p:nvCxnSpPr>
          <p:cNvPr id="22" name="Straight Connector 21">
            <a:extLst>
              <a:ext uri="{FF2B5EF4-FFF2-40B4-BE49-F238E27FC236}">
                <a16:creationId xmlns:a16="http://schemas.microsoft.com/office/drawing/2014/main" id="{3D2AF734-18C3-7746-B532-991329C53D71}"/>
              </a:ext>
            </a:extLst>
          </p:cNvPr>
          <p:cNvCxnSpPr>
            <a:cxnSpLocks/>
          </p:cNvCxnSpPr>
          <p:nvPr userDrawn="1"/>
        </p:nvCxnSpPr>
        <p:spPr>
          <a:xfrm>
            <a:off x="853989" y="312993"/>
            <a:ext cx="0" cy="88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42B5332-F687-8645-85A6-463E90999CBA}"/>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tx1"/>
                </a:solidFill>
                <a:latin typeface="Calibri Light" panose="020F0302020204030204" pitchFamily="34" charset="0"/>
                <a:cs typeface="Calibri Light" panose="020F0302020204030204" pitchFamily="34" charset="0"/>
              </a:rPr>
              <a:t>everything is possible</a:t>
            </a:r>
          </a:p>
        </p:txBody>
      </p:sp>
      <p:sp>
        <p:nvSpPr>
          <p:cNvPr id="24" name="Footer Placeholder 9">
            <a:extLst>
              <a:ext uri="{FF2B5EF4-FFF2-40B4-BE49-F238E27FC236}">
                <a16:creationId xmlns:a16="http://schemas.microsoft.com/office/drawing/2014/main" id="{ADEDB196-AEBC-0C48-9507-EAB9476ABF42}"/>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5" name="Slide Number Placeholder 10">
            <a:extLst>
              <a:ext uri="{FF2B5EF4-FFF2-40B4-BE49-F238E27FC236}">
                <a16:creationId xmlns:a16="http://schemas.microsoft.com/office/drawing/2014/main" id="{91C09C68-0121-B141-AF26-CC3AC4043F31}"/>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Tree>
    <p:extLst>
      <p:ext uri="{BB962C8B-B14F-4D97-AF65-F5344CB8AC3E}">
        <p14:creationId xmlns:p14="http://schemas.microsoft.com/office/powerpoint/2010/main" val="890123689"/>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Introduction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A35CB0F-C9F0-3840-B8F3-CDE2200A7232}"/>
              </a:ext>
            </a:extLst>
          </p:cNvPr>
          <p:cNvPicPr>
            <a:picLocks noChangeAspect="1"/>
          </p:cNvPicPr>
          <p:nvPr userDrawn="1"/>
        </p:nvPicPr>
        <p:blipFill>
          <a:blip r:embed="rId2"/>
          <a:srcRect/>
          <a:stretch/>
        </p:blipFill>
        <p:spPr>
          <a:xfrm>
            <a:off x="0" y="0"/>
            <a:ext cx="12192000" cy="6858000"/>
          </a:xfrm>
          <a:prstGeom prst="rect">
            <a:avLst/>
          </a:prstGeom>
        </p:spPr>
      </p:pic>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13" name="Title 2">
            <a:extLst>
              <a:ext uri="{FF2B5EF4-FFF2-40B4-BE49-F238E27FC236}">
                <a16:creationId xmlns:a16="http://schemas.microsoft.com/office/drawing/2014/main" id="{AFB7CA70-CC5D-F44C-941F-9D6EAC1045F2}"/>
              </a:ext>
            </a:extLst>
          </p:cNvPr>
          <p:cNvSpPr>
            <a:spLocks noGrp="1"/>
          </p:cNvSpPr>
          <p:nvPr>
            <p:ph type="title"/>
          </p:nvPr>
        </p:nvSpPr>
        <p:spPr>
          <a:xfrm>
            <a:off x="247876" y="2240361"/>
            <a:ext cx="7363713" cy="496741"/>
          </a:xfrm>
          <a:prstGeom prst="rect">
            <a:avLst/>
          </a:prstGeom>
        </p:spPr>
        <p:txBody>
          <a:bodyPr anchor="t"/>
          <a:lstStyle>
            <a:lvl1pPr>
              <a:defRPr sz="4000" b="0" i="0">
                <a:solidFill>
                  <a:schemeClr val="bg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4" name="Content Placeholder 4">
            <a:extLst>
              <a:ext uri="{FF2B5EF4-FFF2-40B4-BE49-F238E27FC236}">
                <a16:creationId xmlns:a16="http://schemas.microsoft.com/office/drawing/2014/main" id="{5EAFF32F-BC32-8F41-B28C-090320300B27}"/>
              </a:ext>
            </a:extLst>
          </p:cNvPr>
          <p:cNvSpPr>
            <a:spLocks noGrp="1"/>
          </p:cNvSpPr>
          <p:nvPr>
            <p:ph sz="quarter" idx="10" hasCustomPrompt="1"/>
          </p:nvPr>
        </p:nvSpPr>
        <p:spPr>
          <a:xfrm>
            <a:off x="247876" y="2897774"/>
            <a:ext cx="7363712" cy="351758"/>
          </a:xfrm>
          <a:prstGeom prst="rect">
            <a:avLst/>
          </a:prstGeom>
        </p:spPr>
        <p:txBody>
          <a:bodyPr/>
          <a:lstStyle>
            <a:lvl1pPr marL="0" indent="0">
              <a:buNone/>
              <a:defRPr sz="2000" b="0" i="0">
                <a:solidFill>
                  <a:schemeClr val="bg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sp>
        <p:nvSpPr>
          <p:cNvPr id="15" name="Content Placeholder 2">
            <a:extLst>
              <a:ext uri="{FF2B5EF4-FFF2-40B4-BE49-F238E27FC236}">
                <a16:creationId xmlns:a16="http://schemas.microsoft.com/office/drawing/2014/main" id="{BF505A09-0C0B-6540-90A9-1FF7424360D2}"/>
              </a:ext>
            </a:extLst>
          </p:cNvPr>
          <p:cNvSpPr>
            <a:spLocks noGrp="1"/>
          </p:cNvSpPr>
          <p:nvPr>
            <p:ph sz="quarter" idx="12"/>
          </p:nvPr>
        </p:nvSpPr>
        <p:spPr>
          <a:xfrm>
            <a:off x="259097" y="3823277"/>
            <a:ext cx="5836903" cy="2799390"/>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6" name="TextBox 15">
            <a:extLst>
              <a:ext uri="{FF2B5EF4-FFF2-40B4-BE49-F238E27FC236}">
                <a16:creationId xmlns:a16="http://schemas.microsoft.com/office/drawing/2014/main" id="{51E5A7A6-FEDA-DA44-AE0D-C4A5DB15F4E4}"/>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21" name="Straight Connector 20">
            <a:extLst>
              <a:ext uri="{FF2B5EF4-FFF2-40B4-BE49-F238E27FC236}">
                <a16:creationId xmlns:a16="http://schemas.microsoft.com/office/drawing/2014/main" id="{70470482-7EDE-824C-8F39-77340DD4E8F0}"/>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D12CBD1-0113-8C47-AD87-C39DD7976FB0}"/>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23" name="Footer Placeholder 9">
            <a:extLst>
              <a:ext uri="{FF2B5EF4-FFF2-40B4-BE49-F238E27FC236}">
                <a16:creationId xmlns:a16="http://schemas.microsoft.com/office/drawing/2014/main" id="{B1635323-8C23-8843-8E63-B01BB2FB87DE}"/>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bg1"/>
                </a:solidFill>
                <a:latin typeface="Calibri" panose="020F0502020204030204" pitchFamily="34" charset="0"/>
                <a:cs typeface="Calibri" panose="020F0502020204030204" pitchFamily="34" charset="0"/>
              </a:defRPr>
            </a:lvl1pPr>
          </a:lstStyle>
          <a:p>
            <a:r>
              <a:rPr lang="en-US"/>
              <a:t>page</a:t>
            </a:r>
          </a:p>
        </p:txBody>
      </p:sp>
      <p:sp>
        <p:nvSpPr>
          <p:cNvPr id="24" name="Slide Number Placeholder 10">
            <a:extLst>
              <a:ext uri="{FF2B5EF4-FFF2-40B4-BE49-F238E27FC236}">
                <a16:creationId xmlns:a16="http://schemas.microsoft.com/office/drawing/2014/main" id="{BC71024C-70F0-C849-BBED-8A263913B0B2}"/>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bg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Tree>
    <p:extLst>
      <p:ext uri="{BB962C8B-B14F-4D97-AF65-F5344CB8AC3E}">
        <p14:creationId xmlns:p14="http://schemas.microsoft.com/office/powerpoint/2010/main" val="3340630790"/>
      </p:ext>
    </p:extLst>
  </p:cSld>
  <p:clrMapOvr>
    <a:overrideClrMapping bg1="lt1" tx1="dk1" bg2="lt2" tx2="dk2" accent1="accent1" accent2="accent2" accent3="accent3" accent4="accent4" accent5="accent5" accent6="accent6" hlink="hlink" folHlink="folHlink"/>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Introduction slide">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F02CCB8-1214-A021-8E9F-ACA31A8DF21B}"/>
              </a:ext>
            </a:extLst>
          </p:cNvPr>
          <p:cNvPicPr>
            <a:picLocks noChangeAspect="1"/>
          </p:cNvPicPr>
          <p:nvPr userDrawn="1"/>
        </p:nvPicPr>
        <p:blipFill>
          <a:blip r:embed="rId2"/>
          <a:srcRect/>
          <a:stretch/>
        </p:blipFill>
        <p:spPr>
          <a:xfrm>
            <a:off x="0" y="0"/>
            <a:ext cx="12192000" cy="6858000"/>
          </a:xfrm>
          <a:prstGeom prst="rect">
            <a:avLst/>
          </a:prstGeom>
        </p:spPr>
      </p:pic>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13" name="Title 2">
            <a:extLst>
              <a:ext uri="{FF2B5EF4-FFF2-40B4-BE49-F238E27FC236}">
                <a16:creationId xmlns:a16="http://schemas.microsoft.com/office/drawing/2014/main" id="{AFB7CA70-CC5D-F44C-941F-9D6EAC1045F2}"/>
              </a:ext>
            </a:extLst>
          </p:cNvPr>
          <p:cNvSpPr>
            <a:spLocks noGrp="1"/>
          </p:cNvSpPr>
          <p:nvPr>
            <p:ph type="title"/>
          </p:nvPr>
        </p:nvSpPr>
        <p:spPr>
          <a:xfrm>
            <a:off x="247876" y="2386061"/>
            <a:ext cx="7363713" cy="496741"/>
          </a:xfrm>
          <a:prstGeom prst="rect">
            <a:avLst/>
          </a:prstGeom>
        </p:spPr>
        <p:txBody>
          <a:bodyPr anchor="t"/>
          <a:lstStyle>
            <a:lvl1pPr>
              <a:defRPr sz="3200" b="0" i="0">
                <a:solidFill>
                  <a:schemeClr val="bg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4" name="Content Placeholder 4">
            <a:extLst>
              <a:ext uri="{FF2B5EF4-FFF2-40B4-BE49-F238E27FC236}">
                <a16:creationId xmlns:a16="http://schemas.microsoft.com/office/drawing/2014/main" id="{5EAFF32F-BC32-8F41-B28C-090320300B27}"/>
              </a:ext>
            </a:extLst>
          </p:cNvPr>
          <p:cNvSpPr>
            <a:spLocks noGrp="1"/>
          </p:cNvSpPr>
          <p:nvPr>
            <p:ph sz="quarter" idx="10" hasCustomPrompt="1"/>
          </p:nvPr>
        </p:nvSpPr>
        <p:spPr>
          <a:xfrm>
            <a:off x="247876" y="2897774"/>
            <a:ext cx="7363712" cy="351758"/>
          </a:xfrm>
          <a:prstGeom prst="rect">
            <a:avLst/>
          </a:prstGeom>
        </p:spPr>
        <p:txBody>
          <a:bodyPr/>
          <a:lstStyle>
            <a:lvl1pPr marL="0" indent="0">
              <a:buNone/>
              <a:defRPr sz="2000" b="0" i="0">
                <a:solidFill>
                  <a:schemeClr val="bg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sp>
        <p:nvSpPr>
          <p:cNvPr id="16" name="TextBox 15">
            <a:extLst>
              <a:ext uri="{FF2B5EF4-FFF2-40B4-BE49-F238E27FC236}">
                <a16:creationId xmlns:a16="http://schemas.microsoft.com/office/drawing/2014/main" id="{51E5A7A6-FEDA-DA44-AE0D-C4A5DB15F4E4}"/>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21" name="Straight Connector 20">
            <a:extLst>
              <a:ext uri="{FF2B5EF4-FFF2-40B4-BE49-F238E27FC236}">
                <a16:creationId xmlns:a16="http://schemas.microsoft.com/office/drawing/2014/main" id="{70470482-7EDE-824C-8F39-77340DD4E8F0}"/>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D12CBD1-0113-8C47-AD87-C39DD7976FB0}"/>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23" name="Footer Placeholder 9">
            <a:extLst>
              <a:ext uri="{FF2B5EF4-FFF2-40B4-BE49-F238E27FC236}">
                <a16:creationId xmlns:a16="http://schemas.microsoft.com/office/drawing/2014/main" id="{B1635323-8C23-8843-8E63-B01BB2FB87DE}"/>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bg1"/>
                </a:solidFill>
                <a:latin typeface="Calibri" panose="020F0502020204030204" pitchFamily="34" charset="0"/>
                <a:cs typeface="Calibri" panose="020F0502020204030204" pitchFamily="34" charset="0"/>
              </a:defRPr>
            </a:lvl1pPr>
          </a:lstStyle>
          <a:p>
            <a:r>
              <a:rPr lang="en-US"/>
              <a:t>page</a:t>
            </a:r>
          </a:p>
        </p:txBody>
      </p:sp>
      <p:sp>
        <p:nvSpPr>
          <p:cNvPr id="24" name="Slide Number Placeholder 10">
            <a:extLst>
              <a:ext uri="{FF2B5EF4-FFF2-40B4-BE49-F238E27FC236}">
                <a16:creationId xmlns:a16="http://schemas.microsoft.com/office/drawing/2014/main" id="{BC71024C-70F0-C849-BBED-8A263913B0B2}"/>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bg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
        <p:nvSpPr>
          <p:cNvPr id="2" name="Content Placeholder 2">
            <a:extLst>
              <a:ext uri="{FF2B5EF4-FFF2-40B4-BE49-F238E27FC236}">
                <a16:creationId xmlns:a16="http://schemas.microsoft.com/office/drawing/2014/main" id="{73952F85-D91D-E7E0-7AE3-A252D256DB63}"/>
              </a:ext>
            </a:extLst>
          </p:cNvPr>
          <p:cNvSpPr>
            <a:spLocks noGrp="1"/>
          </p:cNvSpPr>
          <p:nvPr>
            <p:ph sz="quarter" idx="12"/>
          </p:nvPr>
        </p:nvSpPr>
        <p:spPr>
          <a:xfrm>
            <a:off x="259097" y="3823277"/>
            <a:ext cx="5836903" cy="2799390"/>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tx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Tree>
    <p:extLst>
      <p:ext uri="{BB962C8B-B14F-4D97-AF65-F5344CB8AC3E}">
        <p14:creationId xmlns:p14="http://schemas.microsoft.com/office/powerpoint/2010/main" val="963311703"/>
      </p:ext>
    </p:extLst>
  </p:cSld>
  <p:clrMapOvr>
    <a:overrideClrMapping bg1="lt1" tx1="dk1" bg2="lt2" tx2="dk2" accent1="accent1" accent2="accent2" accent3="accent3" accent4="accent4" accent5="accent5" accent6="accent6" hlink="hlink" folHlink="folHlink"/>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ontent slide">
    <p:bg>
      <p:bgPr>
        <a:gradFill>
          <a:gsLst>
            <a:gs pos="31000">
              <a:srgbClr val="14192D"/>
            </a:gs>
            <a:gs pos="0">
              <a:srgbClr val="023060"/>
            </a:gs>
          </a:gsLst>
          <a:path path="circle">
            <a:fillToRect l="100000" b="100000"/>
          </a:path>
        </a:gradFill>
        <a:effectLst/>
      </p:bgPr>
    </p:bg>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BCACB21F-0D21-BF42-A53E-4F02F5130ACE}"/>
              </a:ext>
            </a:extLst>
          </p:cNvPr>
          <p:cNvSpPr>
            <a:spLocks noGrp="1"/>
          </p:cNvSpPr>
          <p:nvPr>
            <p:ph type="title"/>
          </p:nvPr>
        </p:nvSpPr>
        <p:spPr>
          <a:xfrm>
            <a:off x="269445" y="807716"/>
            <a:ext cx="9593561" cy="496741"/>
          </a:xfrm>
          <a:prstGeom prst="rect">
            <a:avLst/>
          </a:prstGeom>
        </p:spPr>
        <p:txBody>
          <a:bodyPr anchor="t"/>
          <a:lstStyle>
            <a:lvl1pPr>
              <a:defRPr sz="3200" b="0" i="0">
                <a:solidFill>
                  <a:schemeClr val="tx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0" name="Content Placeholder 4">
            <a:extLst>
              <a:ext uri="{FF2B5EF4-FFF2-40B4-BE49-F238E27FC236}">
                <a16:creationId xmlns:a16="http://schemas.microsoft.com/office/drawing/2014/main" id="{AC3884A0-E416-8E4D-9DDD-50F0720A58B4}"/>
              </a:ext>
            </a:extLst>
          </p:cNvPr>
          <p:cNvSpPr>
            <a:spLocks noGrp="1"/>
          </p:cNvSpPr>
          <p:nvPr>
            <p:ph sz="quarter" idx="10" hasCustomPrompt="1"/>
          </p:nvPr>
        </p:nvSpPr>
        <p:spPr>
          <a:xfrm>
            <a:off x="269445" y="1319429"/>
            <a:ext cx="9593568" cy="351755"/>
          </a:xfrm>
          <a:prstGeom prst="rect">
            <a:avLst/>
          </a:prstGeom>
        </p:spPr>
        <p:txBody>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pic>
        <p:nvPicPr>
          <p:cNvPr id="29" name="Picture 28">
            <a:extLst>
              <a:ext uri="{FF2B5EF4-FFF2-40B4-BE49-F238E27FC236}">
                <a16:creationId xmlns:a16="http://schemas.microsoft.com/office/drawing/2014/main" id="{CCB1F86E-A2D6-AB4C-AF71-830C334E1F6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555574" y="6272481"/>
            <a:ext cx="270000" cy="301014"/>
          </a:xfrm>
          <a:prstGeom prst="rect">
            <a:avLst/>
          </a:prstGeom>
        </p:spPr>
      </p:pic>
      <p:sp>
        <p:nvSpPr>
          <p:cNvPr id="26" name="Content Placeholder 2">
            <a:extLst>
              <a:ext uri="{FF2B5EF4-FFF2-40B4-BE49-F238E27FC236}">
                <a16:creationId xmlns:a16="http://schemas.microsoft.com/office/drawing/2014/main" id="{3685B834-F097-5A44-BE0C-25560C891B48}"/>
              </a:ext>
            </a:extLst>
          </p:cNvPr>
          <p:cNvSpPr>
            <a:spLocks noGrp="1"/>
          </p:cNvSpPr>
          <p:nvPr>
            <p:ph sz="quarter" idx="12"/>
          </p:nvPr>
        </p:nvSpPr>
        <p:spPr>
          <a:xfrm>
            <a:off x="259097" y="1936865"/>
            <a:ext cx="9593569" cy="4113418"/>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6"/>
              </a:buClr>
              <a:buSzPct val="100000"/>
              <a:buFont typeface="Arial" panose="020B0604020202020204" pitchFamily="34" charset="0"/>
              <a:buNone/>
              <a:tabLst/>
              <a:defRPr lang="en-US" sz="1800" b="0" i="0" kern="1200" dirty="0">
                <a:solidFill>
                  <a:schemeClr val="tx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6"/>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US" sz="1800" b="0" i="0" kern="1200" dirty="0">
                <a:solidFill>
                  <a:schemeClr val="tx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6"/>
              </a:buClr>
              <a:buSzPct val="100000"/>
              <a:buFont typeface="Arial" panose="020B0604020202020204" pitchFamily="34" charset="0"/>
              <a:buChar char="•"/>
              <a:tabLst/>
              <a:defRPr lang="en-ZA" sz="1800" b="0" i="0" kern="1200" dirty="0">
                <a:solidFill>
                  <a:schemeClr val="tx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3" name="TextBox 12">
            <a:extLst>
              <a:ext uri="{FF2B5EF4-FFF2-40B4-BE49-F238E27FC236}">
                <a16:creationId xmlns:a16="http://schemas.microsoft.com/office/drawing/2014/main" id="{7F0FBA56-E80B-1D45-A731-787C11586324}"/>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tx1"/>
                </a:solidFill>
                <a:latin typeface="Calibri" panose="020F0502020204030204" pitchFamily="34" charset="0"/>
                <a:cs typeface="Calibri" panose="020F0502020204030204" pitchFamily="34" charset="0"/>
              </a:rPr>
              <a:t>entelect</a:t>
            </a:r>
            <a:endParaRPr lang="en-US" sz="1000" b="0" i="1">
              <a:solidFill>
                <a:schemeClr val="tx1"/>
              </a:solidFill>
              <a:latin typeface="Calibri" panose="020F0502020204030204" pitchFamily="34" charset="0"/>
              <a:cs typeface="Calibri" panose="020F0502020204030204" pitchFamily="34" charset="0"/>
            </a:endParaRPr>
          </a:p>
        </p:txBody>
      </p:sp>
      <p:cxnSp>
        <p:nvCxnSpPr>
          <p:cNvPr id="14" name="Straight Connector 13">
            <a:extLst>
              <a:ext uri="{FF2B5EF4-FFF2-40B4-BE49-F238E27FC236}">
                <a16:creationId xmlns:a16="http://schemas.microsoft.com/office/drawing/2014/main" id="{4E4C0D69-E4E4-724B-B777-8D9CA84AAC8D}"/>
              </a:ext>
            </a:extLst>
          </p:cNvPr>
          <p:cNvCxnSpPr>
            <a:cxnSpLocks/>
          </p:cNvCxnSpPr>
          <p:nvPr userDrawn="1"/>
        </p:nvCxnSpPr>
        <p:spPr>
          <a:xfrm>
            <a:off x="853989" y="312993"/>
            <a:ext cx="0" cy="88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23ED993-5203-1C45-9114-A15FD23ACE58}"/>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tx1"/>
                </a:solidFill>
                <a:latin typeface="Calibri Light" panose="020F0302020204030204" pitchFamily="34" charset="0"/>
                <a:cs typeface="Calibri Light" panose="020F0302020204030204" pitchFamily="34" charset="0"/>
              </a:rPr>
              <a:t>everything is possible</a:t>
            </a:r>
          </a:p>
        </p:txBody>
      </p:sp>
      <p:sp>
        <p:nvSpPr>
          <p:cNvPr id="21" name="Footer Placeholder 9">
            <a:extLst>
              <a:ext uri="{FF2B5EF4-FFF2-40B4-BE49-F238E27FC236}">
                <a16:creationId xmlns:a16="http://schemas.microsoft.com/office/drawing/2014/main" id="{45916404-5387-AC41-841E-304F142C1709}"/>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2" name="Slide Number Placeholder 10">
            <a:extLst>
              <a:ext uri="{FF2B5EF4-FFF2-40B4-BE49-F238E27FC236}">
                <a16:creationId xmlns:a16="http://schemas.microsoft.com/office/drawing/2014/main" id="{8C963B2F-901C-D84D-A313-D8CDD2CA4156}"/>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Tree>
    <p:extLst>
      <p:ext uri="{BB962C8B-B14F-4D97-AF65-F5344CB8AC3E}">
        <p14:creationId xmlns:p14="http://schemas.microsoft.com/office/powerpoint/2010/main" val="4236083272"/>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ontent slide">
    <p:bg>
      <p:bgPr>
        <a:solidFill>
          <a:schemeClr val="tx2"/>
        </a:solidFill>
        <a:effectLst/>
      </p:bgPr>
    </p:bg>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BCACB21F-0D21-BF42-A53E-4F02F5130ACE}"/>
              </a:ext>
            </a:extLst>
          </p:cNvPr>
          <p:cNvSpPr>
            <a:spLocks noGrp="1"/>
          </p:cNvSpPr>
          <p:nvPr>
            <p:ph type="title"/>
          </p:nvPr>
        </p:nvSpPr>
        <p:spPr>
          <a:xfrm>
            <a:off x="269445" y="807716"/>
            <a:ext cx="9593564" cy="496741"/>
          </a:xfrm>
          <a:prstGeom prst="rect">
            <a:avLst/>
          </a:prstGeom>
        </p:spPr>
        <p:txBody>
          <a:bodyPr anchor="t"/>
          <a:lstStyle>
            <a:lvl1pPr>
              <a:defRPr sz="3200" b="0" i="0">
                <a:solidFill>
                  <a:schemeClr val="accent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10" name="Content Placeholder 4">
            <a:extLst>
              <a:ext uri="{FF2B5EF4-FFF2-40B4-BE49-F238E27FC236}">
                <a16:creationId xmlns:a16="http://schemas.microsoft.com/office/drawing/2014/main" id="{AC3884A0-E416-8E4D-9DDD-50F0720A58B4}"/>
              </a:ext>
            </a:extLst>
          </p:cNvPr>
          <p:cNvSpPr>
            <a:spLocks noGrp="1"/>
          </p:cNvSpPr>
          <p:nvPr>
            <p:ph sz="quarter" idx="10" hasCustomPrompt="1"/>
          </p:nvPr>
        </p:nvSpPr>
        <p:spPr>
          <a:xfrm>
            <a:off x="269444" y="1319429"/>
            <a:ext cx="9583221" cy="351755"/>
          </a:xfrm>
          <a:prstGeom prst="rect">
            <a:avLst/>
          </a:prstGeom>
        </p:spPr>
        <p:txBody>
          <a:bodyPr/>
          <a:lstStyle>
            <a:lvl1pPr marL="0" indent="0">
              <a:buNone/>
              <a:defRPr sz="2000" b="0" i="0">
                <a:solidFill>
                  <a:schemeClr val="accent1"/>
                </a:solidFill>
                <a:latin typeface="Arial" panose="020B0604020202020204" pitchFamily="34" charset="0"/>
                <a:cs typeface="Arial" panose="020B0604020202020204" pitchFamily="34" charset="0"/>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b="0" i="0">
                <a:latin typeface="Myriad Pro Light" panose="020B0403030403020204" pitchFamily="34" charset="0"/>
              </a:rPr>
              <a:t>With a subtitle</a:t>
            </a:r>
            <a:endParaRPr lang="en-US"/>
          </a:p>
        </p:txBody>
      </p:sp>
      <p:sp>
        <p:nvSpPr>
          <p:cNvPr id="26" name="Content Placeholder 2">
            <a:extLst>
              <a:ext uri="{FF2B5EF4-FFF2-40B4-BE49-F238E27FC236}">
                <a16:creationId xmlns:a16="http://schemas.microsoft.com/office/drawing/2014/main" id="{3685B834-F097-5A44-BE0C-25560C891B48}"/>
              </a:ext>
            </a:extLst>
          </p:cNvPr>
          <p:cNvSpPr>
            <a:spLocks noGrp="1"/>
          </p:cNvSpPr>
          <p:nvPr>
            <p:ph sz="quarter" idx="12"/>
          </p:nvPr>
        </p:nvSpPr>
        <p:spPr>
          <a:xfrm>
            <a:off x="259097" y="1936865"/>
            <a:ext cx="9593569" cy="4113418"/>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1"/>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3" name="TextBox 12">
            <a:extLst>
              <a:ext uri="{FF2B5EF4-FFF2-40B4-BE49-F238E27FC236}">
                <a16:creationId xmlns:a16="http://schemas.microsoft.com/office/drawing/2014/main" id="{7F0FBA56-E80B-1D45-A731-787C11586324}"/>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accent1"/>
                </a:solidFill>
                <a:latin typeface="Calibri" panose="020F0502020204030204" pitchFamily="34" charset="0"/>
                <a:cs typeface="Calibri" panose="020F0502020204030204" pitchFamily="34" charset="0"/>
              </a:rPr>
              <a:t>entelect</a:t>
            </a:r>
            <a:endParaRPr lang="en-US" sz="1000" b="0" i="1">
              <a:solidFill>
                <a:schemeClr val="accent1"/>
              </a:solidFill>
              <a:latin typeface="Calibri" panose="020F0502020204030204" pitchFamily="34" charset="0"/>
              <a:cs typeface="Calibri" panose="020F0502020204030204" pitchFamily="34" charset="0"/>
            </a:endParaRPr>
          </a:p>
        </p:txBody>
      </p:sp>
      <p:cxnSp>
        <p:nvCxnSpPr>
          <p:cNvPr id="14" name="Straight Connector 13">
            <a:extLst>
              <a:ext uri="{FF2B5EF4-FFF2-40B4-BE49-F238E27FC236}">
                <a16:creationId xmlns:a16="http://schemas.microsoft.com/office/drawing/2014/main" id="{4E4C0D69-E4E4-724B-B777-8D9CA84AAC8D}"/>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23ED993-5203-1C45-9114-A15FD23ACE58}"/>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accent1"/>
                </a:solidFill>
                <a:latin typeface="Calibri Light" panose="020F0302020204030204" pitchFamily="34" charset="0"/>
                <a:cs typeface="Calibri Light" panose="020F0302020204030204" pitchFamily="34" charset="0"/>
              </a:rPr>
              <a:t>everything is possible</a:t>
            </a:r>
          </a:p>
        </p:txBody>
      </p:sp>
      <p:sp>
        <p:nvSpPr>
          <p:cNvPr id="21" name="Footer Placeholder 9">
            <a:extLst>
              <a:ext uri="{FF2B5EF4-FFF2-40B4-BE49-F238E27FC236}">
                <a16:creationId xmlns:a16="http://schemas.microsoft.com/office/drawing/2014/main" id="{45916404-5387-AC41-841E-304F142C1709}"/>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accent1"/>
                </a:solidFill>
                <a:latin typeface="Calibri" panose="020F0502020204030204" pitchFamily="34" charset="0"/>
                <a:cs typeface="Calibri" panose="020F0502020204030204" pitchFamily="34" charset="0"/>
              </a:defRPr>
            </a:lvl1pPr>
          </a:lstStyle>
          <a:p>
            <a:r>
              <a:rPr lang="en-US"/>
              <a:t>page</a:t>
            </a:r>
          </a:p>
        </p:txBody>
      </p:sp>
      <p:sp>
        <p:nvSpPr>
          <p:cNvPr id="22" name="Slide Number Placeholder 10">
            <a:extLst>
              <a:ext uri="{FF2B5EF4-FFF2-40B4-BE49-F238E27FC236}">
                <a16:creationId xmlns:a16="http://schemas.microsoft.com/office/drawing/2014/main" id="{8C963B2F-901C-D84D-A313-D8CDD2CA4156}"/>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accent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pic>
        <p:nvPicPr>
          <p:cNvPr id="2" name="Graphic 12">
            <a:extLst>
              <a:ext uri="{FF2B5EF4-FFF2-40B4-BE49-F238E27FC236}">
                <a16:creationId xmlns:a16="http://schemas.microsoft.com/office/drawing/2014/main" id="{9607C29F-4A97-4400-AE32-EE5CE3162232}"/>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555574" y="6274389"/>
            <a:ext cx="268102" cy="299107"/>
          </a:xfrm>
          <a:prstGeom prst="rect">
            <a:avLst/>
          </a:prstGeom>
        </p:spPr>
      </p:pic>
    </p:spTree>
    <p:extLst>
      <p:ext uri="{BB962C8B-B14F-4D97-AF65-F5344CB8AC3E}">
        <p14:creationId xmlns:p14="http://schemas.microsoft.com/office/powerpoint/2010/main" val="2668613968"/>
      </p:ext>
    </p:extLst>
  </p:cSld>
  <p:clrMapOvr>
    <a:overrideClrMapping bg1="dk1" tx1="lt1" bg2="dk2" tx2="lt2" accent1="accent1" accent2="accent2" accent3="accent3" accent4="accent4" accent5="accent5" accent6="accent6" hlink="hlink" folHlink="folHlink"/>
  </p:clrMapOvr>
  <p:hf hdr="0" dt="0"/>
  <p:extLst>
    <p:ext uri="{DCECCB84-F9BA-43D5-87BE-67443E8EF086}">
      <p15:sldGuideLst xmlns:p15="http://schemas.microsoft.com/office/powerpoint/2012/main">
        <p15:guide id="1" orient="horz" pos="2160">
          <p15:clr>
            <a:srgbClr val="FBAE40"/>
          </p15:clr>
        </p15:guide>
        <p15:guide id="2" pos="7469">
          <p15:clr>
            <a:srgbClr val="FBAE40"/>
          </p15:clr>
        </p15:guide>
        <p15:guide id="3" orient="horz" pos="187">
          <p15:clr>
            <a:srgbClr val="FBAE40"/>
          </p15:clr>
        </p15:guide>
        <p15:guide id="4" orient="horz" pos="4133">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Content slide">
    <p:bg>
      <p:bgRef idx="1001">
        <a:schemeClr val="bg2"/>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5A2BBB5-CD7F-BF4F-BA9B-2377EABDABCA}"/>
              </a:ext>
            </a:extLst>
          </p:cNvPr>
          <p:cNvSpPr/>
          <p:nvPr userDrawn="1"/>
        </p:nvSpPr>
        <p:spPr>
          <a:xfrm>
            <a:off x="0" y="0"/>
            <a:ext cx="3811979" cy="6858000"/>
          </a:xfrm>
          <a:prstGeom prst="rect">
            <a:avLst/>
          </a:prstGeom>
          <a:gradFill>
            <a:gsLst>
              <a:gs pos="39000">
                <a:srgbClr val="14192D"/>
              </a:gs>
              <a:gs pos="0">
                <a:srgbClr val="023060"/>
              </a:gs>
            </a:gsLst>
            <a:path path="circle">
              <a:fillToRect l="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9" name="Graphic 12">
            <a:extLst>
              <a:ext uri="{FF2B5EF4-FFF2-40B4-BE49-F238E27FC236}">
                <a16:creationId xmlns:a16="http://schemas.microsoft.com/office/drawing/2014/main" id="{F8940D62-D21C-6E49-B2A8-098B74AF384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555574" y="6274389"/>
            <a:ext cx="268102" cy="299106"/>
          </a:xfrm>
          <a:prstGeom prst="rect">
            <a:avLst/>
          </a:prstGeom>
        </p:spPr>
      </p:pic>
      <p:sp>
        <p:nvSpPr>
          <p:cNvPr id="13" name="Title 2">
            <a:extLst>
              <a:ext uri="{FF2B5EF4-FFF2-40B4-BE49-F238E27FC236}">
                <a16:creationId xmlns:a16="http://schemas.microsoft.com/office/drawing/2014/main" id="{AFB7CA70-CC5D-F44C-941F-9D6EAC1045F2}"/>
              </a:ext>
            </a:extLst>
          </p:cNvPr>
          <p:cNvSpPr>
            <a:spLocks noGrp="1"/>
          </p:cNvSpPr>
          <p:nvPr>
            <p:ph type="title"/>
          </p:nvPr>
        </p:nvSpPr>
        <p:spPr>
          <a:xfrm>
            <a:off x="269446" y="807716"/>
            <a:ext cx="3288764" cy="1304457"/>
          </a:xfrm>
          <a:prstGeom prst="rect">
            <a:avLst/>
          </a:prstGeom>
        </p:spPr>
        <p:txBody>
          <a:bodyPr anchor="t"/>
          <a:lstStyle>
            <a:lvl1pPr>
              <a:defRPr sz="3200" b="0" i="0">
                <a:solidFill>
                  <a:schemeClr val="bg1"/>
                </a:solidFill>
                <a:latin typeface="Arial" panose="020B0604020202020204" pitchFamily="34" charset="0"/>
                <a:cs typeface="Arial" panose="020B0604020202020204" pitchFamily="34" charset="0"/>
              </a:defRPr>
            </a:lvl1pPr>
          </a:lstStyle>
          <a:p>
            <a:r>
              <a:rPr lang="en-GB"/>
              <a:t>Click to edit Master title style</a:t>
            </a:r>
            <a:endParaRPr lang="en-US"/>
          </a:p>
        </p:txBody>
      </p:sp>
      <p:sp>
        <p:nvSpPr>
          <p:cNvPr id="23" name="Content Placeholder 2">
            <a:extLst>
              <a:ext uri="{FF2B5EF4-FFF2-40B4-BE49-F238E27FC236}">
                <a16:creationId xmlns:a16="http://schemas.microsoft.com/office/drawing/2014/main" id="{E6142F14-763D-0A4B-8EC2-68C63D23A6A5}"/>
              </a:ext>
            </a:extLst>
          </p:cNvPr>
          <p:cNvSpPr>
            <a:spLocks noGrp="1"/>
          </p:cNvSpPr>
          <p:nvPr>
            <p:ph sz="quarter" idx="14"/>
          </p:nvPr>
        </p:nvSpPr>
        <p:spPr>
          <a:xfrm>
            <a:off x="259097" y="2517995"/>
            <a:ext cx="3299113" cy="3532287"/>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bg1"/>
              </a:buClr>
              <a:buSzPct val="100000"/>
              <a:buFont typeface="Arial" panose="020B0604020202020204" pitchFamily="34" charset="0"/>
              <a:buNone/>
              <a:tabLst/>
              <a:defRPr lang="en-US" sz="1800" b="0" i="0" kern="1200" dirty="0">
                <a:solidFill>
                  <a:schemeClr val="bg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US" sz="1800" b="0" i="0" kern="1200" dirty="0">
                <a:solidFill>
                  <a:schemeClr val="bg1"/>
                </a:solidFill>
                <a:latin typeface="Calibri Light" panose="020F0302020204030204" pitchFamily="34" charset="0"/>
                <a:ea typeface="+mn-ea"/>
                <a:cs typeface="Calibri" panose="020F0502020204030204" pitchFamily="34" charset="0"/>
              </a:defRPr>
            </a:lvl4pPr>
            <a:lvl5pPr marL="2114550" marR="0" indent="-285750" algn="l" defTabSz="914400" rtl="0" eaLnBrk="1" fontAlgn="auto" latinLnBrk="0" hangingPunct="1">
              <a:lnSpc>
                <a:spcPct val="90000"/>
              </a:lnSpc>
              <a:spcBef>
                <a:spcPts val="800"/>
              </a:spcBef>
              <a:spcAft>
                <a:spcPts val="0"/>
              </a:spcAft>
              <a:buClr>
                <a:schemeClr val="bg1"/>
              </a:buClr>
              <a:buSzPct val="100000"/>
              <a:buFont typeface="Arial" panose="020B0604020202020204" pitchFamily="34" charset="0"/>
              <a:buChar char="•"/>
              <a:tabLst/>
              <a:defRPr lang="en-ZA" sz="1800" b="0" i="0" kern="1200" dirty="0">
                <a:solidFill>
                  <a:schemeClr val="bg1"/>
                </a:solidFill>
                <a:latin typeface="Calibri Light" panose="020F0302020204030204" pitchFamily="34" charset="0"/>
                <a:ea typeface="+mn-ea"/>
                <a:cs typeface="Calibri" panose="020F0502020204030204" pitchFamily="34" charset="0"/>
              </a:defRPr>
            </a:lvl5pPr>
          </a:lstStyle>
          <a:p>
            <a:pPr marL="285750" marR="0" lvl="0" indent="-285750" algn="l" defTabSz="914400" rtl="0" eaLnBrk="1" fontAlgn="auto" latinLnBrk="0" hangingPunct="1">
              <a:lnSpc>
                <a:spcPct val="90000"/>
              </a:lnSpc>
              <a:spcBef>
                <a:spcPts val="2000"/>
              </a:spcBef>
              <a:spcAft>
                <a:spcPts val="200"/>
              </a:spcAft>
              <a:buClr>
                <a:schemeClr val="accent6"/>
              </a:buClr>
              <a:buSzPct val="95000"/>
              <a:tabLst/>
              <a:defRPr/>
            </a:pPr>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5" name="Content Placeholder 2">
            <a:extLst>
              <a:ext uri="{FF2B5EF4-FFF2-40B4-BE49-F238E27FC236}">
                <a16:creationId xmlns:a16="http://schemas.microsoft.com/office/drawing/2014/main" id="{6D5EC763-C521-4341-B6AC-8D01CC24228E}"/>
              </a:ext>
            </a:extLst>
          </p:cNvPr>
          <p:cNvSpPr>
            <a:spLocks noGrp="1"/>
          </p:cNvSpPr>
          <p:nvPr>
            <p:ph sz="quarter" idx="15"/>
          </p:nvPr>
        </p:nvSpPr>
        <p:spPr>
          <a:xfrm>
            <a:off x="4071076" y="1662990"/>
            <a:ext cx="7497746" cy="4387293"/>
          </a:xfrm>
          <a:prstGeom prst="rect">
            <a:avLst/>
          </a:prstGeom>
        </p:spPr>
        <p:txBody>
          <a:bodyPr lIns="108000">
            <a:noAutofit/>
          </a:bodyPr>
          <a:lstStyle>
            <a:lvl1pPr marL="0" marR="0" indent="0" algn="l" defTabSz="914400" rtl="0" eaLnBrk="1" fontAlgn="auto" latinLnBrk="0" hangingPunct="1">
              <a:lnSpc>
                <a:spcPct val="90000"/>
              </a:lnSpc>
              <a:spcBef>
                <a:spcPts val="2000"/>
              </a:spcBef>
              <a:spcAft>
                <a:spcPts val="200"/>
              </a:spcAft>
              <a:buClr>
                <a:schemeClr val="accent1"/>
              </a:buClr>
              <a:buSzPct val="100000"/>
              <a:buFont typeface="Arial" panose="020B0604020202020204" pitchFamily="34" charset="0"/>
              <a:buNone/>
              <a:tabLst/>
              <a:defRPr lang="en-US" sz="1800" b="0" i="0" kern="1200" dirty="0">
                <a:solidFill>
                  <a:schemeClr val="accent1"/>
                </a:solidFill>
                <a:latin typeface="Calibri Light" panose="020F0302020204030204" pitchFamily="34" charset="0"/>
                <a:ea typeface="+mn-ea"/>
                <a:cs typeface="Calibri Light" panose="020F0302020204030204" pitchFamily="34" charset="0"/>
              </a:defRPr>
            </a:lvl1pPr>
            <a:lvl2pPr marL="576000" marR="0" indent="-228600" algn="l" defTabSz="914400" rtl="0" eaLnBrk="1" fontAlgn="auto" latinLnBrk="0" hangingPunct="1">
              <a:lnSpc>
                <a:spcPct val="90000"/>
              </a:lnSpc>
              <a:spcBef>
                <a:spcPts val="12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2pPr>
            <a:lvl3pPr marL="10800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3pPr>
            <a:lvl4pPr marL="16002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US" sz="1800" b="0" i="0" kern="1200" dirty="0">
                <a:solidFill>
                  <a:schemeClr val="accent1"/>
                </a:solidFill>
                <a:latin typeface="Calibri Light" panose="020F0302020204030204" pitchFamily="34" charset="0"/>
                <a:ea typeface="+mn-ea"/>
                <a:cs typeface="Calibri" panose="020F0502020204030204" pitchFamily="34" charset="0"/>
              </a:defRPr>
            </a:lvl4pPr>
            <a:lvl5pPr marL="2057400" marR="0" indent="-228600" algn="l" defTabSz="914400" rtl="0" eaLnBrk="1" fontAlgn="auto" latinLnBrk="0" hangingPunct="1">
              <a:lnSpc>
                <a:spcPct val="90000"/>
              </a:lnSpc>
              <a:spcBef>
                <a:spcPts val="800"/>
              </a:spcBef>
              <a:spcAft>
                <a:spcPts val="0"/>
              </a:spcAft>
              <a:buClr>
                <a:schemeClr val="accent1"/>
              </a:buClr>
              <a:buSzPct val="100000"/>
              <a:buFont typeface="Arial" panose="020B0604020202020204" pitchFamily="34" charset="0"/>
              <a:buChar char="•"/>
              <a:tabLst/>
              <a:defRPr lang="en-ZA" sz="1800" b="0" i="0" kern="1200" dirty="0">
                <a:solidFill>
                  <a:schemeClr val="accent1"/>
                </a:solidFill>
                <a:latin typeface="Calibri Light" panose="020F0302020204030204" pitchFamily="34" charset="0"/>
                <a:ea typeface="+mn-ea"/>
                <a:cs typeface="Calibri" panose="020F05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6" name="TextBox 15">
            <a:extLst>
              <a:ext uri="{FF2B5EF4-FFF2-40B4-BE49-F238E27FC236}">
                <a16:creationId xmlns:a16="http://schemas.microsoft.com/office/drawing/2014/main" id="{209E7793-230F-6041-837E-0A3DD2579237}"/>
              </a:ext>
            </a:extLst>
          </p:cNvPr>
          <p:cNvSpPr txBox="1"/>
          <p:nvPr userDrawn="1"/>
        </p:nvSpPr>
        <p:spPr>
          <a:xfrm>
            <a:off x="247876" y="235333"/>
            <a:ext cx="601447" cy="246221"/>
          </a:xfrm>
          <a:prstGeom prst="rect">
            <a:avLst/>
          </a:prstGeom>
          <a:noFill/>
        </p:spPr>
        <p:txBody>
          <a:bodyPr wrap="none" rtlCol="0">
            <a:spAutoFit/>
          </a:bodyPr>
          <a:lstStyle/>
          <a:p>
            <a:pPr algn="r"/>
            <a:r>
              <a:rPr lang="en-US" sz="1000" b="0" i="1" err="1">
                <a:solidFill>
                  <a:schemeClr val="bg1"/>
                </a:solidFill>
                <a:latin typeface="Calibri" panose="020F0502020204030204" pitchFamily="34" charset="0"/>
                <a:cs typeface="Calibri" panose="020F0502020204030204" pitchFamily="34" charset="0"/>
              </a:rPr>
              <a:t>entelect</a:t>
            </a:r>
            <a:endParaRPr lang="en-US" sz="1000" b="0" i="1">
              <a:solidFill>
                <a:schemeClr val="bg1"/>
              </a:solidFill>
              <a:latin typeface="Calibri" panose="020F0502020204030204" pitchFamily="34" charset="0"/>
              <a:cs typeface="Calibri" panose="020F0502020204030204" pitchFamily="34" charset="0"/>
            </a:endParaRPr>
          </a:p>
        </p:txBody>
      </p:sp>
      <p:cxnSp>
        <p:nvCxnSpPr>
          <p:cNvPr id="17" name="Straight Connector 16">
            <a:extLst>
              <a:ext uri="{FF2B5EF4-FFF2-40B4-BE49-F238E27FC236}">
                <a16:creationId xmlns:a16="http://schemas.microsoft.com/office/drawing/2014/main" id="{D208FC0F-94AA-FF46-AA72-44A2C97D157B}"/>
              </a:ext>
            </a:extLst>
          </p:cNvPr>
          <p:cNvCxnSpPr>
            <a:cxnSpLocks/>
          </p:cNvCxnSpPr>
          <p:nvPr userDrawn="1"/>
        </p:nvCxnSpPr>
        <p:spPr>
          <a:xfrm>
            <a:off x="853989" y="312993"/>
            <a:ext cx="0" cy="889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42757BC-4FC9-E043-BF5B-4BE9D9BCFC06}"/>
              </a:ext>
            </a:extLst>
          </p:cNvPr>
          <p:cNvSpPr txBox="1"/>
          <p:nvPr userDrawn="1"/>
        </p:nvSpPr>
        <p:spPr>
          <a:xfrm>
            <a:off x="855673" y="235333"/>
            <a:ext cx="1279517" cy="246221"/>
          </a:xfrm>
          <a:prstGeom prst="rect">
            <a:avLst/>
          </a:prstGeom>
          <a:noFill/>
        </p:spPr>
        <p:txBody>
          <a:bodyPr wrap="none" rtlCol="0">
            <a:spAutoFit/>
          </a:bodyPr>
          <a:lstStyle/>
          <a:p>
            <a:pPr algn="l"/>
            <a:r>
              <a:rPr lang="en-US" sz="1000" b="0" i="1">
                <a:solidFill>
                  <a:schemeClr val="bg1"/>
                </a:solidFill>
                <a:latin typeface="Calibri Light" panose="020F0302020204030204" pitchFamily="34" charset="0"/>
                <a:cs typeface="Calibri Light" panose="020F0302020204030204" pitchFamily="34" charset="0"/>
              </a:rPr>
              <a:t>everything is possible</a:t>
            </a:r>
          </a:p>
        </p:txBody>
      </p:sp>
      <p:sp>
        <p:nvSpPr>
          <p:cNvPr id="22" name="Footer Placeholder 9">
            <a:extLst>
              <a:ext uri="{FF2B5EF4-FFF2-40B4-BE49-F238E27FC236}">
                <a16:creationId xmlns:a16="http://schemas.microsoft.com/office/drawing/2014/main" id="{2910F20C-B1E9-E148-9553-7A2C1F2D890F}"/>
              </a:ext>
            </a:extLst>
          </p:cNvPr>
          <p:cNvSpPr>
            <a:spLocks noGrp="1"/>
          </p:cNvSpPr>
          <p:nvPr>
            <p:ph type="ftr" sz="quarter" idx="3"/>
          </p:nvPr>
        </p:nvSpPr>
        <p:spPr>
          <a:xfrm>
            <a:off x="11037943" y="235333"/>
            <a:ext cx="673102" cy="244907"/>
          </a:xfrm>
          <a:prstGeom prst="rect">
            <a:avLst/>
          </a:prstGeom>
        </p:spPr>
        <p:txBody>
          <a:bodyPr wrap="none" lIns="0" tIns="0" rIns="0" bIns="0" anchor="ctr" anchorCtr="0"/>
          <a:lstStyle>
            <a:lvl1pPr algn="r">
              <a:defRPr sz="1000" b="0" i="1">
                <a:solidFill>
                  <a:schemeClr val="tx1"/>
                </a:solidFill>
                <a:latin typeface="Calibri" panose="020F0502020204030204" pitchFamily="34" charset="0"/>
                <a:cs typeface="Calibri" panose="020F0502020204030204" pitchFamily="34" charset="0"/>
              </a:defRPr>
            </a:lvl1pPr>
          </a:lstStyle>
          <a:p>
            <a:r>
              <a:rPr lang="en-US"/>
              <a:t>page</a:t>
            </a:r>
          </a:p>
        </p:txBody>
      </p:sp>
      <p:sp>
        <p:nvSpPr>
          <p:cNvPr id="24" name="Slide Number Placeholder 10">
            <a:extLst>
              <a:ext uri="{FF2B5EF4-FFF2-40B4-BE49-F238E27FC236}">
                <a16:creationId xmlns:a16="http://schemas.microsoft.com/office/drawing/2014/main" id="{66854F9F-6030-F946-B34D-78D9A4A51E15}"/>
              </a:ext>
            </a:extLst>
          </p:cNvPr>
          <p:cNvSpPr>
            <a:spLocks noGrp="1"/>
          </p:cNvSpPr>
          <p:nvPr>
            <p:ph type="sldNum" sz="quarter" idx="4"/>
          </p:nvPr>
        </p:nvSpPr>
        <p:spPr>
          <a:xfrm>
            <a:off x="11733344" y="235333"/>
            <a:ext cx="220956" cy="244907"/>
          </a:xfrm>
          <a:prstGeom prst="rect">
            <a:avLst/>
          </a:prstGeom>
        </p:spPr>
        <p:txBody>
          <a:bodyPr wrap="none" lIns="0" tIns="0" rIns="0" bIns="0" anchor="ctr" anchorCtr="0"/>
          <a:lstStyle>
            <a:lvl1pPr algn="l">
              <a:defRPr lang="en-ZA" sz="1000" b="0" i="1" smtClean="0">
                <a:solidFill>
                  <a:schemeClr val="tx1"/>
                </a:solidFill>
                <a:latin typeface="Calibri" panose="020F0502020204030204" pitchFamily="34" charset="0"/>
                <a:cs typeface="Calibri" panose="020F0502020204030204" pitchFamily="34" charset="0"/>
              </a:defRPr>
            </a:lvl1pPr>
          </a:lstStyle>
          <a:p>
            <a:fld id="{2A90C6DF-B44E-8045-84F5-AD9972949F7C}" type="slidenum">
              <a:rPr lang="en-ZA" smtClean="0"/>
              <a:pPr/>
              <a:t>‹#›</a:t>
            </a:fld>
            <a:endParaRPr lang="en-ZA"/>
          </a:p>
        </p:txBody>
      </p:sp>
    </p:spTree>
    <p:extLst>
      <p:ext uri="{BB962C8B-B14F-4D97-AF65-F5344CB8AC3E}">
        <p14:creationId xmlns:p14="http://schemas.microsoft.com/office/powerpoint/2010/main" val="3365156753"/>
      </p:ext>
    </p:extLst>
  </p:cSld>
  <p:clrMapOvr>
    <a:overrideClrMapping bg1="lt1" tx1="dk1" bg2="lt2" tx2="dk2" accent1="accent1" accent2="accent2" accent3="accent3" accent4="accent4" accent5="accent5" accent6="accent6" hlink="hlink" folHlink="folHlink"/>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theme" Target="../theme/theme2.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66930214"/>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702" r:id="rId3"/>
    <p:sldLayoutId id="2147483684" r:id="rId4"/>
    <p:sldLayoutId id="2147483676" r:id="rId5"/>
    <p:sldLayoutId id="2147483715" r:id="rId6"/>
    <p:sldLayoutId id="2147483711" r:id="rId7"/>
    <p:sldLayoutId id="2147483700" r:id="rId8"/>
    <p:sldLayoutId id="2147483678" r:id="rId9"/>
    <p:sldLayoutId id="2147483681" r:id="rId10"/>
    <p:sldLayoutId id="2147483701" r:id="rId11"/>
    <p:sldLayoutId id="2147483712" r:id="rId12"/>
    <p:sldLayoutId id="2147483697" r:id="rId13"/>
    <p:sldLayoutId id="2147483755" r:id="rId14"/>
    <p:sldLayoutId id="2147483756" r:id="rId15"/>
    <p:sldLayoutId id="2147483699" r:id="rId16"/>
    <p:sldLayoutId id="2147483685" r:id="rId17"/>
    <p:sldLayoutId id="2147483686" r:id="rId18"/>
    <p:sldLayoutId id="2147483691" r:id="rId19"/>
    <p:sldLayoutId id="2147483698" r:id="rId20"/>
  </p:sldLayoutIdLst>
  <p:hf hdr="0" dt="0"/>
  <p:txStyles>
    <p:titleStyle>
      <a:lvl1pPr algn="l" defTabSz="914400" rtl="0" eaLnBrk="1" latinLnBrk="0" hangingPunct="1">
        <a:lnSpc>
          <a:spcPct val="90000"/>
        </a:lnSpc>
        <a:spcBef>
          <a:spcPct val="0"/>
        </a:spcBef>
        <a:buNone/>
        <a:defRPr sz="2800" b="0" i="0" kern="1200">
          <a:solidFill>
            <a:schemeClr val="bg1"/>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90000"/>
        </a:lnSpc>
        <a:spcBef>
          <a:spcPts val="2000"/>
        </a:spcBef>
        <a:spcAft>
          <a:spcPts val="200"/>
        </a:spcAft>
        <a:buSzPct val="95000"/>
        <a:buFontTx/>
        <a:buNone/>
        <a:defRPr sz="1400" b="0" i="0" kern="1200">
          <a:solidFill>
            <a:srgbClr val="1F3664"/>
          </a:solidFill>
          <a:latin typeface="Calibri Light" panose="020F0302020204030204" pitchFamily="34" charset="0"/>
          <a:ea typeface="+mn-ea"/>
          <a:cs typeface="Calibri Light" panose="020F0302020204030204" pitchFamily="34" charset="0"/>
        </a:defRPr>
      </a:lvl1pPr>
      <a:lvl2pPr marL="685800" indent="-228600" algn="l" defTabSz="914400" rtl="0" eaLnBrk="1" latinLnBrk="0" hangingPunct="1">
        <a:lnSpc>
          <a:spcPct val="90000"/>
        </a:lnSpc>
        <a:spcBef>
          <a:spcPts val="800"/>
        </a:spcBef>
        <a:spcAft>
          <a:spcPts val="0"/>
        </a:spcAft>
        <a:buClr>
          <a:srgbClr val="84BF40"/>
        </a:buClr>
        <a:buSzPct val="100000"/>
        <a:buFont typeface="Arial" panose="020B0604020202020204" pitchFamily="34" charset="0"/>
        <a:buChar char="•"/>
        <a:defRPr sz="1400" b="0" i="0" kern="1200">
          <a:solidFill>
            <a:srgbClr val="1F3664"/>
          </a:solidFill>
          <a:latin typeface="Calibri Light" panose="020F0302020204030204" pitchFamily="34" charset="0"/>
          <a:ea typeface="+mn-ea"/>
          <a:cs typeface="Calibri Light" panose="020F0302020204030204" pitchFamily="34" charset="0"/>
        </a:defRPr>
      </a:lvl2pPr>
      <a:lvl3pPr marL="1143000" indent="-228600" algn="l" defTabSz="914400" rtl="0" eaLnBrk="1" latinLnBrk="0" hangingPunct="1">
        <a:lnSpc>
          <a:spcPct val="90000"/>
        </a:lnSpc>
        <a:spcBef>
          <a:spcPts val="800"/>
        </a:spcBef>
        <a:spcAft>
          <a:spcPts val="0"/>
        </a:spcAft>
        <a:buClr>
          <a:srgbClr val="84BF40"/>
        </a:buClr>
        <a:buSzPct val="95000"/>
        <a:buFont typeface="Courier New" panose="02070309020205020404" pitchFamily="49" charset="0"/>
        <a:buChar char="o"/>
        <a:defRPr sz="1400" b="0" i="0" kern="1200">
          <a:solidFill>
            <a:srgbClr val="1F3664"/>
          </a:solidFill>
          <a:latin typeface="Calibri Light" panose="020F0302020204030204" pitchFamily="34" charset="0"/>
          <a:ea typeface="+mn-ea"/>
          <a:cs typeface="Calibri Light" panose="020F0302020204030204" pitchFamily="34" charset="0"/>
        </a:defRPr>
      </a:lvl3pPr>
      <a:lvl4pPr marL="1600200" indent="-228600" algn="l" defTabSz="914400" rtl="0" eaLnBrk="1" latinLnBrk="0" hangingPunct="1">
        <a:lnSpc>
          <a:spcPct val="90000"/>
        </a:lnSpc>
        <a:spcBef>
          <a:spcPts val="800"/>
        </a:spcBef>
        <a:spcAft>
          <a:spcPts val="0"/>
        </a:spcAft>
        <a:buClr>
          <a:srgbClr val="A5C249"/>
        </a:buClr>
        <a:buSzPct val="95000"/>
        <a:buFont typeface="Arial" panose="020B0604020202020204" pitchFamily="34" charset="0"/>
        <a:buChar char="•"/>
        <a:defRPr sz="1600" b="0" i="0" kern="1200">
          <a:solidFill>
            <a:srgbClr val="1F3664"/>
          </a:solidFill>
          <a:latin typeface="Calibri Light" panose="020F0302020204030204" pitchFamily="34" charset="0"/>
          <a:ea typeface="+mn-ea"/>
          <a:cs typeface="Calibri Light" panose="020F0302020204030204" pitchFamily="34" charset="0"/>
        </a:defRPr>
      </a:lvl4pPr>
      <a:lvl5pPr marL="2057400" indent="-228600" algn="l" defTabSz="914400" rtl="0" eaLnBrk="1" latinLnBrk="0" hangingPunct="1">
        <a:lnSpc>
          <a:spcPct val="90000"/>
        </a:lnSpc>
        <a:spcBef>
          <a:spcPts val="800"/>
        </a:spcBef>
        <a:spcAft>
          <a:spcPts val="0"/>
        </a:spcAft>
        <a:buClr>
          <a:srgbClr val="A5C249"/>
        </a:buClr>
        <a:buSzPct val="95000"/>
        <a:buFont typeface="Arial" panose="020B0604020202020204" pitchFamily="34" charset="0"/>
        <a:buChar char="•"/>
        <a:defRPr sz="1600" b="0" i="0" kern="1200">
          <a:solidFill>
            <a:srgbClr val="1F3664"/>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6760005"/>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46" r:id="rId6"/>
    <p:sldLayoutId id="2147483739" r:id="rId7"/>
    <p:sldLayoutId id="2147483740" r:id="rId8"/>
    <p:sldLayoutId id="2147483741" r:id="rId9"/>
    <p:sldLayoutId id="2147483742" r:id="rId10"/>
    <p:sldLayoutId id="2147483747" r:id="rId11"/>
    <p:sldLayoutId id="2147483743" r:id="rId12"/>
    <p:sldLayoutId id="2147483744" r:id="rId13"/>
    <p:sldLayoutId id="2147483745" r:id="rId14"/>
    <p:sldLayoutId id="2147483757" r:id="rId15"/>
    <p:sldLayoutId id="2147483758" r:id="rId16"/>
  </p:sldLayoutIdLst>
  <p:hf hdr="0" dt="0"/>
  <p:txStyles>
    <p:titleStyle>
      <a:lvl1pPr algn="l" defTabSz="914400" rtl="0" eaLnBrk="1" latinLnBrk="0" hangingPunct="1">
        <a:lnSpc>
          <a:spcPct val="90000"/>
        </a:lnSpc>
        <a:spcBef>
          <a:spcPct val="0"/>
        </a:spcBef>
        <a:buNone/>
        <a:defRPr sz="2800" b="0" i="0" kern="1200">
          <a:solidFill>
            <a:schemeClr val="bg1"/>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90000"/>
        </a:lnSpc>
        <a:spcBef>
          <a:spcPts val="2000"/>
        </a:spcBef>
        <a:spcAft>
          <a:spcPts val="200"/>
        </a:spcAft>
        <a:buSzPct val="95000"/>
        <a:buFontTx/>
        <a:buNone/>
        <a:defRPr sz="1400" b="0" i="0" kern="1200">
          <a:solidFill>
            <a:srgbClr val="1F3664"/>
          </a:solidFill>
          <a:latin typeface="Calibri Light" panose="020F0302020204030204" pitchFamily="34" charset="0"/>
          <a:ea typeface="+mn-ea"/>
          <a:cs typeface="Calibri Light" panose="020F0302020204030204" pitchFamily="34" charset="0"/>
        </a:defRPr>
      </a:lvl1pPr>
      <a:lvl2pPr marL="685800" indent="-228600" algn="l" defTabSz="914400" rtl="0" eaLnBrk="1" latinLnBrk="0" hangingPunct="1">
        <a:lnSpc>
          <a:spcPct val="90000"/>
        </a:lnSpc>
        <a:spcBef>
          <a:spcPts val="800"/>
        </a:spcBef>
        <a:spcAft>
          <a:spcPts val="0"/>
        </a:spcAft>
        <a:buClr>
          <a:srgbClr val="84BF40"/>
        </a:buClr>
        <a:buSzPct val="100000"/>
        <a:buFont typeface="Arial" panose="020B0604020202020204" pitchFamily="34" charset="0"/>
        <a:buChar char="•"/>
        <a:defRPr sz="1400" b="0" i="0" kern="1200">
          <a:solidFill>
            <a:srgbClr val="1F3664"/>
          </a:solidFill>
          <a:latin typeface="Calibri Light" panose="020F0302020204030204" pitchFamily="34" charset="0"/>
          <a:ea typeface="+mn-ea"/>
          <a:cs typeface="Calibri Light" panose="020F0302020204030204" pitchFamily="34" charset="0"/>
        </a:defRPr>
      </a:lvl2pPr>
      <a:lvl3pPr marL="1143000" indent="-228600" algn="l" defTabSz="914400" rtl="0" eaLnBrk="1" latinLnBrk="0" hangingPunct="1">
        <a:lnSpc>
          <a:spcPct val="90000"/>
        </a:lnSpc>
        <a:spcBef>
          <a:spcPts val="800"/>
        </a:spcBef>
        <a:spcAft>
          <a:spcPts val="0"/>
        </a:spcAft>
        <a:buClr>
          <a:srgbClr val="84BF40"/>
        </a:buClr>
        <a:buSzPct val="95000"/>
        <a:buFont typeface="Courier New" panose="02070309020205020404" pitchFamily="49" charset="0"/>
        <a:buChar char="o"/>
        <a:defRPr sz="1400" b="0" i="0" kern="1200">
          <a:solidFill>
            <a:srgbClr val="1F3664"/>
          </a:solidFill>
          <a:latin typeface="Calibri Light" panose="020F0302020204030204" pitchFamily="34" charset="0"/>
          <a:ea typeface="+mn-ea"/>
          <a:cs typeface="Calibri Light" panose="020F0302020204030204" pitchFamily="34" charset="0"/>
        </a:defRPr>
      </a:lvl3pPr>
      <a:lvl4pPr marL="1600200" indent="-228600" algn="l" defTabSz="914400" rtl="0" eaLnBrk="1" latinLnBrk="0" hangingPunct="1">
        <a:lnSpc>
          <a:spcPct val="90000"/>
        </a:lnSpc>
        <a:spcBef>
          <a:spcPts val="800"/>
        </a:spcBef>
        <a:spcAft>
          <a:spcPts val="0"/>
        </a:spcAft>
        <a:buClr>
          <a:srgbClr val="A5C249"/>
        </a:buClr>
        <a:buSzPct val="95000"/>
        <a:buFont typeface="Arial" panose="020B0604020202020204" pitchFamily="34" charset="0"/>
        <a:buChar char="•"/>
        <a:defRPr sz="1600" b="0" i="0" kern="1200">
          <a:solidFill>
            <a:srgbClr val="1F3664"/>
          </a:solidFill>
          <a:latin typeface="Calibri Light" panose="020F0302020204030204" pitchFamily="34" charset="0"/>
          <a:ea typeface="+mn-ea"/>
          <a:cs typeface="Calibri Light" panose="020F0302020204030204" pitchFamily="34" charset="0"/>
        </a:defRPr>
      </a:lvl4pPr>
      <a:lvl5pPr marL="2057400" indent="-228600" algn="l" defTabSz="914400" rtl="0" eaLnBrk="1" latinLnBrk="0" hangingPunct="1">
        <a:lnSpc>
          <a:spcPct val="90000"/>
        </a:lnSpc>
        <a:spcBef>
          <a:spcPts val="800"/>
        </a:spcBef>
        <a:spcAft>
          <a:spcPts val="0"/>
        </a:spcAft>
        <a:buClr>
          <a:srgbClr val="A5C249"/>
        </a:buClr>
        <a:buSzPct val="95000"/>
        <a:buFont typeface="Arial" panose="020B0604020202020204" pitchFamily="34" charset="0"/>
        <a:buChar char="•"/>
        <a:defRPr sz="1600" b="0" i="0" kern="1200">
          <a:solidFill>
            <a:srgbClr val="1F3664"/>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37A27-9186-155C-A82E-DAC029D86D89}"/>
              </a:ext>
            </a:extLst>
          </p:cNvPr>
          <p:cNvSpPr>
            <a:spLocks noGrp="1"/>
          </p:cNvSpPr>
          <p:nvPr>
            <p:ph type="title"/>
          </p:nvPr>
        </p:nvSpPr>
        <p:spPr/>
        <p:txBody>
          <a:bodyPr/>
          <a:lstStyle/>
          <a:p>
            <a:r>
              <a:rPr lang="en-US"/>
              <a:t>SACAIR Hackathon</a:t>
            </a:r>
            <a:endParaRPr lang="en-ZA"/>
          </a:p>
        </p:txBody>
      </p:sp>
      <p:sp>
        <p:nvSpPr>
          <p:cNvPr id="3" name="Content Placeholder 2">
            <a:extLst>
              <a:ext uri="{FF2B5EF4-FFF2-40B4-BE49-F238E27FC236}">
                <a16:creationId xmlns:a16="http://schemas.microsoft.com/office/drawing/2014/main" id="{BAADF276-A639-0301-9500-359246C0625F}"/>
              </a:ext>
            </a:extLst>
          </p:cNvPr>
          <p:cNvSpPr>
            <a:spLocks noGrp="1"/>
          </p:cNvSpPr>
          <p:nvPr>
            <p:ph sz="quarter" idx="13"/>
          </p:nvPr>
        </p:nvSpPr>
        <p:spPr/>
        <p:txBody>
          <a:bodyPr/>
          <a:lstStyle/>
          <a:p>
            <a:r>
              <a:rPr lang="en-US" dirty="0"/>
              <a:t>SACAIR Conference 4 December 2023</a:t>
            </a:r>
          </a:p>
          <a:p>
            <a:endParaRPr lang="en-ZA" dirty="0"/>
          </a:p>
        </p:txBody>
      </p:sp>
      <p:pic>
        <p:nvPicPr>
          <p:cNvPr id="7" name="Picture 6">
            <a:extLst>
              <a:ext uri="{FF2B5EF4-FFF2-40B4-BE49-F238E27FC236}">
                <a16:creationId xmlns:a16="http://schemas.microsoft.com/office/drawing/2014/main" id="{2C7E63C6-3146-52B5-CDDB-CFB6677D2713}"/>
              </a:ext>
            </a:extLst>
          </p:cNvPr>
          <p:cNvPicPr>
            <a:picLocks noChangeAspect="1"/>
          </p:cNvPicPr>
          <p:nvPr/>
        </p:nvPicPr>
        <p:blipFill rotWithShape="1">
          <a:blip r:embed="rId3"/>
          <a:srcRect t="1" b="32730"/>
          <a:stretch/>
        </p:blipFill>
        <p:spPr>
          <a:xfrm>
            <a:off x="-323103" y="2662310"/>
            <a:ext cx="6967736" cy="3117601"/>
          </a:xfrm>
          <a:prstGeom prst="rect">
            <a:avLst/>
          </a:prstGeom>
          <a:effectLst>
            <a:softEdge rad="393700"/>
          </a:effectLst>
        </p:spPr>
      </p:pic>
    </p:spTree>
    <p:extLst>
      <p:ext uri="{BB962C8B-B14F-4D97-AF65-F5344CB8AC3E}">
        <p14:creationId xmlns:p14="http://schemas.microsoft.com/office/powerpoint/2010/main" val="779705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21135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FACCB-FCC6-CCC6-F5A0-6490D73DADBF}"/>
              </a:ext>
            </a:extLst>
          </p:cNvPr>
          <p:cNvSpPr>
            <a:spLocks noGrp="1"/>
          </p:cNvSpPr>
          <p:nvPr>
            <p:ph type="title"/>
          </p:nvPr>
        </p:nvSpPr>
        <p:spPr>
          <a:xfrm>
            <a:off x="269446" y="807716"/>
            <a:ext cx="3288764" cy="1304457"/>
          </a:xfrm>
        </p:spPr>
        <p:txBody>
          <a:bodyPr anchor="t">
            <a:normAutofit/>
          </a:bodyPr>
          <a:lstStyle/>
          <a:p>
            <a:r>
              <a:rPr lang="en-US"/>
              <a:t>What is a Hackathon</a:t>
            </a:r>
            <a:endParaRPr lang="en-ZA" dirty="0"/>
          </a:p>
        </p:txBody>
      </p:sp>
      <p:sp>
        <p:nvSpPr>
          <p:cNvPr id="3" name="Content Placeholder 2">
            <a:extLst>
              <a:ext uri="{FF2B5EF4-FFF2-40B4-BE49-F238E27FC236}">
                <a16:creationId xmlns:a16="http://schemas.microsoft.com/office/drawing/2014/main" id="{91E48559-E1C6-DB67-1427-F4FAD42DA8AD}"/>
              </a:ext>
            </a:extLst>
          </p:cNvPr>
          <p:cNvSpPr>
            <a:spLocks noGrp="1"/>
          </p:cNvSpPr>
          <p:nvPr>
            <p:ph sz="quarter" idx="14"/>
          </p:nvPr>
        </p:nvSpPr>
        <p:spPr>
          <a:xfrm>
            <a:off x="259097" y="2517995"/>
            <a:ext cx="3299113" cy="3532287"/>
          </a:xfrm>
        </p:spPr>
        <p:txBody>
          <a:bodyPr>
            <a:normAutofit/>
          </a:bodyPr>
          <a:lstStyle/>
          <a:p>
            <a:r>
              <a:rPr lang="en-US"/>
              <a:t>What are we doing with this one?</a:t>
            </a:r>
            <a:endParaRPr lang="en-ZA"/>
          </a:p>
        </p:txBody>
      </p:sp>
      <p:sp>
        <p:nvSpPr>
          <p:cNvPr id="5" name="Footer Placeholder 4">
            <a:extLst>
              <a:ext uri="{FF2B5EF4-FFF2-40B4-BE49-F238E27FC236}">
                <a16:creationId xmlns:a16="http://schemas.microsoft.com/office/drawing/2014/main" id="{321367BB-8C0A-9CE5-01C5-CF158F5A6C4E}"/>
              </a:ext>
            </a:extLst>
          </p:cNvPr>
          <p:cNvSpPr>
            <a:spLocks noGrp="1"/>
          </p:cNvSpPr>
          <p:nvPr>
            <p:ph type="ftr" sz="quarter" idx="3"/>
          </p:nvPr>
        </p:nvSpPr>
        <p:spPr>
          <a:xfrm>
            <a:off x="11037943" y="235333"/>
            <a:ext cx="673102" cy="244907"/>
          </a:xfrm>
        </p:spPr>
        <p:txBody>
          <a:bodyPr wrap="none" anchor="ctr">
            <a:normAutofit/>
          </a:bodyPr>
          <a:lstStyle/>
          <a:p>
            <a:pPr>
              <a:spcAft>
                <a:spcPts val="600"/>
              </a:spcAft>
            </a:pPr>
            <a:r>
              <a:rPr lang="en-US"/>
              <a:t>page</a:t>
            </a:r>
          </a:p>
        </p:txBody>
      </p:sp>
      <p:sp>
        <p:nvSpPr>
          <p:cNvPr id="6" name="Slide Number Placeholder 5">
            <a:extLst>
              <a:ext uri="{FF2B5EF4-FFF2-40B4-BE49-F238E27FC236}">
                <a16:creationId xmlns:a16="http://schemas.microsoft.com/office/drawing/2014/main" id="{8311D0BA-8492-5756-F394-3E6465881999}"/>
              </a:ext>
            </a:extLst>
          </p:cNvPr>
          <p:cNvSpPr>
            <a:spLocks noGrp="1"/>
          </p:cNvSpPr>
          <p:nvPr>
            <p:ph type="sldNum" sz="quarter" idx="4"/>
          </p:nvPr>
        </p:nvSpPr>
        <p:spPr>
          <a:xfrm>
            <a:off x="11733344" y="235333"/>
            <a:ext cx="220956" cy="244907"/>
          </a:xfrm>
        </p:spPr>
        <p:txBody>
          <a:bodyPr wrap="none" anchor="ctr">
            <a:normAutofit/>
          </a:bodyPr>
          <a:lstStyle/>
          <a:p>
            <a:pPr>
              <a:spcAft>
                <a:spcPts val="600"/>
              </a:spcAft>
            </a:pPr>
            <a:fld id="{2A90C6DF-B44E-8045-84F5-AD9972949F7C}" type="slidenum">
              <a:rPr lang="en-ZA" smtClean="0"/>
              <a:pPr>
                <a:spcAft>
                  <a:spcPts val="600"/>
                </a:spcAft>
              </a:pPr>
              <a:t>2</a:t>
            </a:fld>
            <a:endParaRPr lang="en-ZA"/>
          </a:p>
        </p:txBody>
      </p:sp>
      <p:graphicFrame>
        <p:nvGraphicFramePr>
          <p:cNvPr id="8" name="Content Placeholder 3">
            <a:extLst>
              <a:ext uri="{FF2B5EF4-FFF2-40B4-BE49-F238E27FC236}">
                <a16:creationId xmlns:a16="http://schemas.microsoft.com/office/drawing/2014/main" id="{A61F1D99-8D97-A7F3-0D3F-6E30B23789D9}"/>
              </a:ext>
            </a:extLst>
          </p:cNvPr>
          <p:cNvGraphicFramePr>
            <a:graphicFrameLocks noGrp="1"/>
          </p:cNvGraphicFramePr>
          <p:nvPr>
            <p:ph sz="quarter" idx="15"/>
            <p:extLst>
              <p:ext uri="{D42A27DB-BD31-4B8C-83A1-F6EECF244321}">
                <p14:modId xmlns:p14="http://schemas.microsoft.com/office/powerpoint/2010/main" val="3591953006"/>
              </p:ext>
            </p:extLst>
          </p:nvPr>
        </p:nvGraphicFramePr>
        <p:xfrm>
          <a:off x="4071076" y="1662990"/>
          <a:ext cx="7497746" cy="43872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Picture 10" descr="A person in a hoodie using a computer&#10;&#10;Description automatically generated">
            <a:extLst>
              <a:ext uri="{FF2B5EF4-FFF2-40B4-BE49-F238E27FC236}">
                <a16:creationId xmlns:a16="http://schemas.microsoft.com/office/drawing/2014/main" id="{4E2D7094-A7AF-935E-6425-3BD797009BBF}"/>
              </a:ext>
            </a:extLst>
          </p:cNvPr>
          <p:cNvPicPr>
            <a:picLocks noChangeAspect="1"/>
          </p:cNvPicPr>
          <p:nvPr/>
        </p:nvPicPr>
        <p:blipFill>
          <a:blip r:embed="rId8"/>
          <a:stretch>
            <a:fillRect/>
          </a:stretch>
        </p:blipFill>
        <p:spPr>
          <a:xfrm>
            <a:off x="122776" y="3077902"/>
            <a:ext cx="3571754" cy="3571754"/>
          </a:xfrm>
          <a:prstGeom prst="rect">
            <a:avLst/>
          </a:prstGeom>
          <a:ln>
            <a:noFill/>
          </a:ln>
          <a:effectLst>
            <a:softEdge rad="112500"/>
          </a:effectLst>
        </p:spPr>
      </p:pic>
    </p:spTree>
    <p:extLst>
      <p:ext uri="{BB962C8B-B14F-4D97-AF65-F5344CB8AC3E}">
        <p14:creationId xmlns:p14="http://schemas.microsoft.com/office/powerpoint/2010/main" val="2550673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9DD04-3882-43FE-81AD-10C30601BC86}"/>
              </a:ext>
            </a:extLst>
          </p:cNvPr>
          <p:cNvSpPr>
            <a:spLocks noGrp="1"/>
          </p:cNvSpPr>
          <p:nvPr>
            <p:ph type="title"/>
          </p:nvPr>
        </p:nvSpPr>
        <p:spPr>
          <a:xfrm>
            <a:off x="269446" y="807716"/>
            <a:ext cx="3288764" cy="1304457"/>
          </a:xfrm>
        </p:spPr>
        <p:txBody>
          <a:bodyPr anchor="t">
            <a:normAutofit/>
          </a:bodyPr>
          <a:lstStyle/>
          <a:p>
            <a:r>
              <a:rPr lang="en-US"/>
              <a:t>Program Schedule</a:t>
            </a:r>
            <a:endParaRPr lang="en-ZA"/>
          </a:p>
        </p:txBody>
      </p:sp>
      <p:sp>
        <p:nvSpPr>
          <p:cNvPr id="18" name="Content Placeholder 2">
            <a:extLst>
              <a:ext uri="{FF2B5EF4-FFF2-40B4-BE49-F238E27FC236}">
                <a16:creationId xmlns:a16="http://schemas.microsoft.com/office/drawing/2014/main" id="{3877B830-0EFB-CD75-BC62-6938479BA6E1}"/>
              </a:ext>
            </a:extLst>
          </p:cNvPr>
          <p:cNvSpPr>
            <a:spLocks noGrp="1"/>
          </p:cNvSpPr>
          <p:nvPr>
            <p:ph sz="quarter" idx="14"/>
          </p:nvPr>
        </p:nvSpPr>
        <p:spPr>
          <a:xfrm>
            <a:off x="259097" y="2517995"/>
            <a:ext cx="3299113" cy="3532287"/>
          </a:xfrm>
        </p:spPr>
        <p:txBody>
          <a:bodyPr/>
          <a:lstStyle/>
          <a:p>
            <a:endParaRPr lang="en-US"/>
          </a:p>
        </p:txBody>
      </p:sp>
      <p:sp>
        <p:nvSpPr>
          <p:cNvPr id="5" name="Footer Placeholder 4">
            <a:extLst>
              <a:ext uri="{FF2B5EF4-FFF2-40B4-BE49-F238E27FC236}">
                <a16:creationId xmlns:a16="http://schemas.microsoft.com/office/drawing/2014/main" id="{405B5249-2B10-E797-00AE-9362299A34AB}"/>
              </a:ext>
            </a:extLst>
          </p:cNvPr>
          <p:cNvSpPr>
            <a:spLocks noGrp="1"/>
          </p:cNvSpPr>
          <p:nvPr>
            <p:ph type="ftr" sz="quarter" idx="3"/>
          </p:nvPr>
        </p:nvSpPr>
        <p:spPr>
          <a:xfrm>
            <a:off x="11037943" y="235333"/>
            <a:ext cx="673102" cy="244907"/>
          </a:xfrm>
        </p:spPr>
        <p:txBody>
          <a:bodyPr wrap="none" lIns="0" tIns="0" rIns="0" bIns="0" anchor="ctr" anchorCtr="0">
            <a:normAutofit/>
          </a:bodyPr>
          <a:lstStyle/>
          <a:p>
            <a:pPr>
              <a:spcAft>
                <a:spcPts val="600"/>
              </a:spcAft>
            </a:pPr>
            <a:r>
              <a:rPr lang="en-US" b="0" i="1" kern="1200">
                <a:latin typeface="Calibri" panose="020F0502020204030204" pitchFamily="34" charset="0"/>
                <a:ea typeface="+mn-ea"/>
                <a:cs typeface="Calibri" panose="020F0502020204030204" pitchFamily="34" charset="0"/>
              </a:rPr>
              <a:t>page</a:t>
            </a:r>
          </a:p>
        </p:txBody>
      </p:sp>
      <p:sp>
        <p:nvSpPr>
          <p:cNvPr id="6" name="Slide Number Placeholder 5">
            <a:extLst>
              <a:ext uri="{FF2B5EF4-FFF2-40B4-BE49-F238E27FC236}">
                <a16:creationId xmlns:a16="http://schemas.microsoft.com/office/drawing/2014/main" id="{F5A6F971-0735-DC45-5C4E-F46BE225622D}"/>
              </a:ext>
            </a:extLst>
          </p:cNvPr>
          <p:cNvSpPr>
            <a:spLocks noGrp="1"/>
          </p:cNvSpPr>
          <p:nvPr>
            <p:ph type="sldNum" sz="quarter" idx="4"/>
          </p:nvPr>
        </p:nvSpPr>
        <p:spPr>
          <a:xfrm>
            <a:off x="11733344" y="235333"/>
            <a:ext cx="220956" cy="244907"/>
          </a:xfrm>
        </p:spPr>
        <p:txBody>
          <a:bodyPr wrap="none" lIns="0" tIns="0" rIns="0" bIns="0" anchor="ctr" anchorCtr="0">
            <a:normAutofit/>
          </a:bodyPr>
          <a:lstStyle/>
          <a:p>
            <a:pPr>
              <a:spcAft>
                <a:spcPts val="600"/>
              </a:spcAft>
            </a:pPr>
            <a:fld id="{2A90C6DF-B44E-8045-84F5-AD9972949F7C}" type="slidenum">
              <a:rPr lang="en-ZA" smtClean="0"/>
              <a:pPr>
                <a:spcAft>
                  <a:spcPts val="600"/>
                </a:spcAft>
              </a:pPr>
              <a:t>3</a:t>
            </a:fld>
            <a:endParaRPr lang="en-ZA"/>
          </a:p>
        </p:txBody>
      </p:sp>
      <p:graphicFrame>
        <p:nvGraphicFramePr>
          <p:cNvPr id="15" name="TextBox 11">
            <a:extLst>
              <a:ext uri="{FF2B5EF4-FFF2-40B4-BE49-F238E27FC236}">
                <a16:creationId xmlns:a16="http://schemas.microsoft.com/office/drawing/2014/main" id="{F466C7EE-C2BF-A5DA-E0C5-6B94466B8E1C}"/>
              </a:ext>
            </a:extLst>
          </p:cNvPr>
          <p:cNvGraphicFramePr/>
          <p:nvPr>
            <p:extLst>
              <p:ext uri="{D42A27DB-BD31-4B8C-83A1-F6EECF244321}">
                <p14:modId xmlns:p14="http://schemas.microsoft.com/office/powerpoint/2010/main" val="3203525873"/>
              </p:ext>
            </p:extLst>
          </p:nvPr>
        </p:nvGraphicFramePr>
        <p:xfrm>
          <a:off x="4071076" y="1342662"/>
          <a:ext cx="7497746" cy="48266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6" name="Group 15">
            <a:extLst>
              <a:ext uri="{FF2B5EF4-FFF2-40B4-BE49-F238E27FC236}">
                <a16:creationId xmlns:a16="http://schemas.microsoft.com/office/drawing/2014/main" id="{6A6FC8F6-C26A-B54E-A312-5937D1D2E0D7}"/>
              </a:ext>
            </a:extLst>
          </p:cNvPr>
          <p:cNvGrpSpPr/>
          <p:nvPr/>
        </p:nvGrpSpPr>
        <p:grpSpPr>
          <a:xfrm>
            <a:off x="8372739" y="5366122"/>
            <a:ext cx="3196083" cy="803183"/>
            <a:chOff x="4301662" y="3015709"/>
            <a:chExt cx="3196083" cy="803183"/>
          </a:xfrm>
        </p:grpSpPr>
        <p:sp>
          <p:nvSpPr>
            <p:cNvPr id="17" name="Rectangle 16">
              <a:extLst>
                <a:ext uri="{FF2B5EF4-FFF2-40B4-BE49-F238E27FC236}">
                  <a16:creationId xmlns:a16="http://schemas.microsoft.com/office/drawing/2014/main" id="{E231010A-2C0B-C89E-01F0-3360371F2BAC}"/>
                </a:ext>
              </a:extLst>
            </p:cNvPr>
            <p:cNvSpPr/>
            <p:nvPr/>
          </p:nvSpPr>
          <p:spPr>
            <a:xfrm>
              <a:off x="4301662" y="3015709"/>
              <a:ext cx="3196083" cy="80318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ZA"/>
            </a:p>
          </p:txBody>
        </p:sp>
        <p:sp>
          <p:nvSpPr>
            <p:cNvPr id="19" name="TextBox 18">
              <a:extLst>
                <a:ext uri="{FF2B5EF4-FFF2-40B4-BE49-F238E27FC236}">
                  <a16:creationId xmlns:a16="http://schemas.microsoft.com/office/drawing/2014/main" id="{382DE108-1817-90DF-2394-23C3E6C22BA1}"/>
                </a:ext>
              </a:extLst>
            </p:cNvPr>
            <p:cNvSpPr txBox="1"/>
            <p:nvPr/>
          </p:nvSpPr>
          <p:spPr>
            <a:xfrm>
              <a:off x="4301662" y="3015709"/>
              <a:ext cx="3196083" cy="803183"/>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85004" tIns="85004" rIns="85004" bIns="85004" numCol="1" spcCol="1270" anchor="ctr" anchorCtr="0">
              <a:noAutofit/>
            </a:bodyPr>
            <a:lstStyle/>
            <a:p>
              <a:pPr marL="0" lvl="0" indent="0" algn="l" defTabSz="533400">
                <a:lnSpc>
                  <a:spcPct val="90000"/>
                </a:lnSpc>
                <a:spcBef>
                  <a:spcPct val="0"/>
                </a:spcBef>
                <a:spcAft>
                  <a:spcPct val="35000"/>
                </a:spcAft>
                <a:buNone/>
              </a:pPr>
              <a:r>
                <a:rPr lang="en-US" sz="1200" kern="1200" dirty="0"/>
                <a:t>3-minute Elevator pitch of the solution</a:t>
              </a:r>
            </a:p>
            <a:p>
              <a:pPr marL="0" lvl="0" indent="0" algn="l" defTabSz="533400">
                <a:lnSpc>
                  <a:spcPct val="90000"/>
                </a:lnSpc>
                <a:spcBef>
                  <a:spcPct val="0"/>
                </a:spcBef>
                <a:spcAft>
                  <a:spcPct val="35000"/>
                </a:spcAft>
                <a:buNone/>
              </a:pPr>
              <a:r>
                <a:rPr lang="en-US" sz="1200" kern="1200" dirty="0"/>
                <a:t>Talk us through your assumptions</a:t>
              </a:r>
            </a:p>
          </p:txBody>
        </p:sp>
      </p:grpSp>
    </p:spTree>
    <p:extLst>
      <p:ext uri="{BB962C8B-B14F-4D97-AF65-F5344CB8AC3E}">
        <p14:creationId xmlns:p14="http://schemas.microsoft.com/office/powerpoint/2010/main" val="3411546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078EA-054A-52D9-6355-C134A4FD38AC}"/>
              </a:ext>
            </a:extLst>
          </p:cNvPr>
          <p:cNvSpPr>
            <a:spLocks noGrp="1"/>
          </p:cNvSpPr>
          <p:nvPr>
            <p:ph type="title"/>
          </p:nvPr>
        </p:nvSpPr>
        <p:spPr/>
        <p:txBody>
          <a:bodyPr/>
          <a:lstStyle/>
          <a:p>
            <a:r>
              <a:rPr lang="en-US" dirty="0"/>
              <a:t>Carrying out an AI project in industry</a:t>
            </a:r>
            <a:endParaRPr lang="en-ZA" dirty="0"/>
          </a:p>
        </p:txBody>
      </p:sp>
      <p:sp>
        <p:nvSpPr>
          <p:cNvPr id="3" name="Content Placeholder 2">
            <a:extLst>
              <a:ext uri="{FF2B5EF4-FFF2-40B4-BE49-F238E27FC236}">
                <a16:creationId xmlns:a16="http://schemas.microsoft.com/office/drawing/2014/main" id="{B3907C0C-FF41-D2DC-E83C-7FD4F3FB56D3}"/>
              </a:ext>
            </a:extLst>
          </p:cNvPr>
          <p:cNvSpPr>
            <a:spLocks noGrp="1"/>
          </p:cNvSpPr>
          <p:nvPr>
            <p:ph sz="quarter" idx="10"/>
          </p:nvPr>
        </p:nvSpPr>
        <p:spPr/>
        <p:txBody>
          <a:bodyPr/>
          <a:lstStyle/>
          <a:p>
            <a:endParaRPr lang="en-ZA"/>
          </a:p>
        </p:txBody>
      </p:sp>
      <p:sp>
        <p:nvSpPr>
          <p:cNvPr id="4" name="Content Placeholder 3">
            <a:extLst>
              <a:ext uri="{FF2B5EF4-FFF2-40B4-BE49-F238E27FC236}">
                <a16:creationId xmlns:a16="http://schemas.microsoft.com/office/drawing/2014/main" id="{894FE67D-ABFE-A85B-2EBE-DC1EE4BE159F}"/>
              </a:ext>
            </a:extLst>
          </p:cNvPr>
          <p:cNvSpPr>
            <a:spLocks noGrp="1"/>
          </p:cNvSpPr>
          <p:nvPr>
            <p:ph sz="quarter" idx="12"/>
          </p:nvPr>
        </p:nvSpPr>
        <p:spPr/>
        <p:txBody>
          <a:bodyPr/>
          <a:lstStyle/>
          <a:p>
            <a:pPr marL="342900" indent="-342900">
              <a:buFont typeface="Arial" panose="020B0604020202020204" pitchFamily="34" charset="0"/>
              <a:buChar char="•"/>
            </a:pPr>
            <a:r>
              <a:rPr lang="en-US" dirty="0"/>
              <a:t>Define and plan</a:t>
            </a:r>
          </a:p>
          <a:p>
            <a:pPr marL="342900" indent="-342900">
              <a:buFont typeface="Arial" panose="020B0604020202020204" pitchFamily="34" charset="0"/>
              <a:buChar char="•"/>
            </a:pPr>
            <a:r>
              <a:rPr lang="en-US" dirty="0"/>
              <a:t>Design and development</a:t>
            </a:r>
          </a:p>
          <a:p>
            <a:pPr marL="342900" indent="-342900">
              <a:buFont typeface="Arial" panose="020B0604020202020204" pitchFamily="34" charset="0"/>
              <a:buChar char="•"/>
            </a:pPr>
            <a:r>
              <a:rPr lang="en-US" dirty="0"/>
              <a:t>Implementation and deployment</a:t>
            </a:r>
          </a:p>
          <a:p>
            <a:pPr marL="342900" indent="-342900">
              <a:buFont typeface="Arial" panose="020B0604020202020204" pitchFamily="34" charset="0"/>
              <a:buChar char="•"/>
            </a:pPr>
            <a:r>
              <a:rPr lang="en-US" dirty="0"/>
              <a:t>Evaluation and maintenance</a:t>
            </a:r>
          </a:p>
          <a:p>
            <a:pPr marL="342900" indent="-342900">
              <a:buFont typeface="Arial" panose="020B0604020202020204" pitchFamily="34" charset="0"/>
              <a:buChar char="•"/>
            </a:pPr>
            <a:r>
              <a:rPr lang="en-US" dirty="0"/>
              <a:t>Conclusion and iteration</a:t>
            </a:r>
            <a:endParaRPr lang="en-ZA" dirty="0"/>
          </a:p>
        </p:txBody>
      </p:sp>
      <p:sp>
        <p:nvSpPr>
          <p:cNvPr id="5" name="Footer Placeholder 4">
            <a:extLst>
              <a:ext uri="{FF2B5EF4-FFF2-40B4-BE49-F238E27FC236}">
                <a16:creationId xmlns:a16="http://schemas.microsoft.com/office/drawing/2014/main" id="{043AFE35-B131-E0BB-3282-B843CC4D8FE2}"/>
              </a:ext>
            </a:extLst>
          </p:cNvPr>
          <p:cNvSpPr>
            <a:spLocks noGrp="1"/>
          </p:cNvSpPr>
          <p:nvPr>
            <p:ph type="ftr" sz="quarter" idx="3"/>
          </p:nvPr>
        </p:nvSpPr>
        <p:spPr/>
        <p:txBody>
          <a:bodyPr/>
          <a:lstStyle/>
          <a:p>
            <a:r>
              <a:rPr lang="en-US"/>
              <a:t>page</a:t>
            </a:r>
          </a:p>
        </p:txBody>
      </p:sp>
      <p:sp>
        <p:nvSpPr>
          <p:cNvPr id="6" name="Slide Number Placeholder 5">
            <a:extLst>
              <a:ext uri="{FF2B5EF4-FFF2-40B4-BE49-F238E27FC236}">
                <a16:creationId xmlns:a16="http://schemas.microsoft.com/office/drawing/2014/main" id="{473DD193-D97B-A2BA-7EF2-328330E7E371}"/>
              </a:ext>
            </a:extLst>
          </p:cNvPr>
          <p:cNvSpPr>
            <a:spLocks noGrp="1"/>
          </p:cNvSpPr>
          <p:nvPr>
            <p:ph type="sldNum" sz="quarter" idx="4"/>
          </p:nvPr>
        </p:nvSpPr>
        <p:spPr/>
        <p:txBody>
          <a:bodyPr/>
          <a:lstStyle/>
          <a:p>
            <a:fld id="{2A90C6DF-B44E-8045-84F5-AD9972949F7C}" type="slidenum">
              <a:rPr lang="en-ZA" smtClean="0"/>
              <a:pPr/>
              <a:t>4</a:t>
            </a:fld>
            <a:endParaRPr lang="en-ZA"/>
          </a:p>
        </p:txBody>
      </p:sp>
    </p:spTree>
    <p:extLst>
      <p:ext uri="{BB962C8B-B14F-4D97-AF65-F5344CB8AC3E}">
        <p14:creationId xmlns:p14="http://schemas.microsoft.com/office/powerpoint/2010/main" val="365597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EF878-ECB3-2CDA-76C7-FF37203943EB}"/>
              </a:ext>
            </a:extLst>
          </p:cNvPr>
          <p:cNvSpPr>
            <a:spLocks noGrp="1"/>
          </p:cNvSpPr>
          <p:nvPr>
            <p:ph type="title"/>
          </p:nvPr>
        </p:nvSpPr>
        <p:spPr/>
        <p:txBody>
          <a:bodyPr/>
          <a:lstStyle/>
          <a:p>
            <a:r>
              <a:rPr lang="en-US" dirty="0"/>
              <a:t>Problem Statement</a:t>
            </a:r>
            <a:endParaRPr lang="en-ZA" dirty="0"/>
          </a:p>
        </p:txBody>
      </p:sp>
      <p:sp>
        <p:nvSpPr>
          <p:cNvPr id="3" name="Content Placeholder 2">
            <a:extLst>
              <a:ext uri="{FF2B5EF4-FFF2-40B4-BE49-F238E27FC236}">
                <a16:creationId xmlns:a16="http://schemas.microsoft.com/office/drawing/2014/main" id="{A828FEA5-3161-063B-3A9F-934F4EC4E764}"/>
              </a:ext>
            </a:extLst>
          </p:cNvPr>
          <p:cNvSpPr>
            <a:spLocks noGrp="1"/>
          </p:cNvSpPr>
          <p:nvPr>
            <p:ph sz="quarter" idx="10"/>
          </p:nvPr>
        </p:nvSpPr>
        <p:spPr/>
        <p:txBody>
          <a:bodyPr/>
          <a:lstStyle/>
          <a:p>
            <a:endParaRPr lang="en-ZA"/>
          </a:p>
        </p:txBody>
      </p:sp>
      <p:sp>
        <p:nvSpPr>
          <p:cNvPr id="4" name="Content Placeholder 3">
            <a:extLst>
              <a:ext uri="{FF2B5EF4-FFF2-40B4-BE49-F238E27FC236}">
                <a16:creationId xmlns:a16="http://schemas.microsoft.com/office/drawing/2014/main" id="{DB83312E-B909-DB23-F19B-911A95BC34F4}"/>
              </a:ext>
            </a:extLst>
          </p:cNvPr>
          <p:cNvSpPr>
            <a:spLocks noGrp="1"/>
          </p:cNvSpPr>
          <p:nvPr>
            <p:ph sz="quarter" idx="12"/>
          </p:nvPr>
        </p:nvSpPr>
        <p:spPr/>
        <p:txBody>
          <a:bodyPr/>
          <a:lstStyle/>
          <a:p>
            <a:pPr marL="285750" indent="-285750" algn="l">
              <a:buFont typeface="Arial" panose="020B0604020202020204" pitchFamily="34" charset="0"/>
              <a:buChar char="•"/>
            </a:pPr>
            <a:r>
              <a:rPr lang="en-US" b="1" i="0" dirty="0">
                <a:effectLst/>
                <a:latin typeface="Söhne"/>
              </a:rPr>
              <a:t>Goal Identification:</a:t>
            </a:r>
            <a:r>
              <a:rPr lang="en-US" b="0" i="0" dirty="0">
                <a:effectLst/>
                <a:latin typeface="Söhne"/>
              </a:rPr>
              <a:t> Clearly define the objectives and desired outcomes. What are you trying to solve and why is it important.</a:t>
            </a:r>
          </a:p>
          <a:p>
            <a:pPr marL="285750" indent="-285750" algn="l">
              <a:buFont typeface="Arial" panose="020B0604020202020204" pitchFamily="34" charset="0"/>
              <a:buChar char="•"/>
            </a:pPr>
            <a:r>
              <a:rPr lang="en-US" b="1" i="0" dirty="0">
                <a:effectLst/>
                <a:latin typeface="Söhne"/>
              </a:rPr>
              <a:t>Scope Definition:</a:t>
            </a:r>
            <a:r>
              <a:rPr lang="en-US" b="0" i="0" dirty="0">
                <a:effectLst/>
                <a:latin typeface="Söhne"/>
              </a:rPr>
              <a:t> Determine the boundaries and requirements of the project.</a:t>
            </a:r>
          </a:p>
          <a:p>
            <a:pPr marL="285750" indent="-285750" algn="l">
              <a:buFont typeface="Arial" panose="020B0604020202020204" pitchFamily="34" charset="0"/>
              <a:buChar char="•"/>
            </a:pPr>
            <a:r>
              <a:rPr lang="en-US" b="1" i="0" dirty="0">
                <a:effectLst/>
                <a:latin typeface="Söhne"/>
              </a:rPr>
              <a:t>Resource Allocation:</a:t>
            </a:r>
            <a:r>
              <a:rPr lang="en-US" b="0" i="0" dirty="0">
                <a:effectLst/>
                <a:latin typeface="Söhne"/>
              </a:rPr>
              <a:t> Assign necessary human, financial, and technological resources.</a:t>
            </a:r>
          </a:p>
          <a:p>
            <a:endParaRPr lang="en-ZA" dirty="0"/>
          </a:p>
        </p:txBody>
      </p:sp>
      <p:sp>
        <p:nvSpPr>
          <p:cNvPr id="5" name="Footer Placeholder 4">
            <a:extLst>
              <a:ext uri="{FF2B5EF4-FFF2-40B4-BE49-F238E27FC236}">
                <a16:creationId xmlns:a16="http://schemas.microsoft.com/office/drawing/2014/main" id="{8EF7445B-61A5-2EF2-39B6-06895A4F23E5}"/>
              </a:ext>
            </a:extLst>
          </p:cNvPr>
          <p:cNvSpPr>
            <a:spLocks noGrp="1"/>
          </p:cNvSpPr>
          <p:nvPr>
            <p:ph type="ftr" sz="quarter" idx="3"/>
          </p:nvPr>
        </p:nvSpPr>
        <p:spPr/>
        <p:txBody>
          <a:bodyPr/>
          <a:lstStyle/>
          <a:p>
            <a:r>
              <a:rPr lang="en-US"/>
              <a:t>page</a:t>
            </a:r>
          </a:p>
        </p:txBody>
      </p:sp>
      <p:sp>
        <p:nvSpPr>
          <p:cNvPr id="6" name="Slide Number Placeholder 5">
            <a:extLst>
              <a:ext uri="{FF2B5EF4-FFF2-40B4-BE49-F238E27FC236}">
                <a16:creationId xmlns:a16="http://schemas.microsoft.com/office/drawing/2014/main" id="{33048E6C-CB09-70DA-486A-834170807AD0}"/>
              </a:ext>
            </a:extLst>
          </p:cNvPr>
          <p:cNvSpPr>
            <a:spLocks noGrp="1"/>
          </p:cNvSpPr>
          <p:nvPr>
            <p:ph type="sldNum" sz="quarter" idx="4"/>
          </p:nvPr>
        </p:nvSpPr>
        <p:spPr/>
        <p:txBody>
          <a:bodyPr/>
          <a:lstStyle/>
          <a:p>
            <a:fld id="{2A90C6DF-B44E-8045-84F5-AD9972949F7C}" type="slidenum">
              <a:rPr lang="en-ZA" smtClean="0"/>
              <a:pPr/>
              <a:t>5</a:t>
            </a:fld>
            <a:endParaRPr lang="en-ZA"/>
          </a:p>
        </p:txBody>
      </p:sp>
    </p:spTree>
    <p:extLst>
      <p:ext uri="{BB962C8B-B14F-4D97-AF65-F5344CB8AC3E}">
        <p14:creationId xmlns:p14="http://schemas.microsoft.com/office/powerpoint/2010/main" val="3016947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A2305-EEAC-FC19-1C36-BD4BD886309F}"/>
              </a:ext>
            </a:extLst>
          </p:cNvPr>
          <p:cNvSpPr>
            <a:spLocks noGrp="1"/>
          </p:cNvSpPr>
          <p:nvPr>
            <p:ph type="title"/>
          </p:nvPr>
        </p:nvSpPr>
        <p:spPr/>
        <p:txBody>
          <a:bodyPr/>
          <a:lstStyle/>
          <a:p>
            <a:r>
              <a:rPr lang="en-US" dirty="0"/>
              <a:t>Design and Development</a:t>
            </a:r>
            <a:endParaRPr lang="en-ZA" dirty="0"/>
          </a:p>
        </p:txBody>
      </p:sp>
      <p:sp>
        <p:nvSpPr>
          <p:cNvPr id="3" name="Content Placeholder 2">
            <a:extLst>
              <a:ext uri="{FF2B5EF4-FFF2-40B4-BE49-F238E27FC236}">
                <a16:creationId xmlns:a16="http://schemas.microsoft.com/office/drawing/2014/main" id="{8885B667-A4E4-10A3-C5C3-D331B9888C78}"/>
              </a:ext>
            </a:extLst>
          </p:cNvPr>
          <p:cNvSpPr>
            <a:spLocks noGrp="1"/>
          </p:cNvSpPr>
          <p:nvPr>
            <p:ph sz="quarter" idx="10"/>
          </p:nvPr>
        </p:nvSpPr>
        <p:spPr/>
        <p:txBody>
          <a:bodyPr/>
          <a:lstStyle/>
          <a:p>
            <a:endParaRPr lang="en-ZA"/>
          </a:p>
        </p:txBody>
      </p:sp>
      <p:sp>
        <p:nvSpPr>
          <p:cNvPr id="4" name="Content Placeholder 3">
            <a:extLst>
              <a:ext uri="{FF2B5EF4-FFF2-40B4-BE49-F238E27FC236}">
                <a16:creationId xmlns:a16="http://schemas.microsoft.com/office/drawing/2014/main" id="{007D5179-0170-3A1E-268E-1C1718EF8461}"/>
              </a:ext>
            </a:extLst>
          </p:cNvPr>
          <p:cNvSpPr>
            <a:spLocks noGrp="1"/>
          </p:cNvSpPr>
          <p:nvPr>
            <p:ph sz="quarter" idx="12"/>
          </p:nvPr>
        </p:nvSpPr>
        <p:spPr>
          <a:xfrm>
            <a:off x="259097" y="1936865"/>
            <a:ext cx="11049369" cy="4113418"/>
          </a:xfrm>
        </p:spPr>
        <p:txBody>
          <a:bodyPr/>
          <a:lstStyle/>
          <a:p>
            <a:pPr marL="285750" indent="-285750" algn="l">
              <a:buFont typeface="Arial" panose="020B0604020202020204" pitchFamily="34" charset="0"/>
              <a:buChar char="•"/>
            </a:pPr>
            <a:r>
              <a:rPr lang="en-ZA" b="1" i="0" dirty="0">
                <a:effectLst/>
                <a:latin typeface="Söhne"/>
              </a:rPr>
              <a:t>Data Collection and Preprocessing:</a:t>
            </a:r>
            <a:r>
              <a:rPr lang="en-ZA" b="0" i="0" dirty="0">
                <a:effectLst/>
                <a:latin typeface="Söhne"/>
              </a:rPr>
              <a:t> Gather and clean relevant datasets for training. </a:t>
            </a:r>
          </a:p>
          <a:p>
            <a:pPr marL="861750" lvl="1" indent="-285750"/>
            <a:r>
              <a:rPr lang="en-ZA" b="0" i="0" dirty="0">
                <a:effectLst/>
                <a:latin typeface="Söhne"/>
              </a:rPr>
              <a:t>Where is the data coming from? APIs, </a:t>
            </a:r>
            <a:r>
              <a:rPr lang="en-ZA" dirty="0">
                <a:latin typeface="Söhne"/>
              </a:rPr>
              <a:t>streaming from devices, Line-of-Business systems, external reports?</a:t>
            </a:r>
          </a:p>
          <a:p>
            <a:pPr marL="861750" lvl="1" indent="-285750"/>
            <a:r>
              <a:rPr lang="en-ZA" dirty="0">
                <a:latin typeface="Söhne"/>
              </a:rPr>
              <a:t>How is this data going to be cleaned and stored?</a:t>
            </a:r>
          </a:p>
          <a:p>
            <a:pPr marL="861750" lvl="1" indent="-285750"/>
            <a:r>
              <a:rPr lang="en-ZA" dirty="0">
                <a:latin typeface="Söhne"/>
              </a:rPr>
              <a:t>How will this ingestion flow be automated.</a:t>
            </a:r>
            <a:endParaRPr lang="en-ZA" b="0" i="0" dirty="0">
              <a:effectLst/>
              <a:latin typeface="Söhne"/>
            </a:endParaRPr>
          </a:p>
          <a:p>
            <a:pPr marL="285750" indent="-285750" algn="l">
              <a:buFont typeface="Arial" panose="020B0604020202020204" pitchFamily="34" charset="0"/>
              <a:buChar char="•"/>
            </a:pPr>
            <a:r>
              <a:rPr lang="en-ZA" b="1" i="0" dirty="0">
                <a:effectLst/>
                <a:latin typeface="Söhne"/>
              </a:rPr>
              <a:t>Technology Selection:</a:t>
            </a:r>
            <a:r>
              <a:rPr lang="en-ZA" i="0" dirty="0">
                <a:effectLst/>
                <a:latin typeface="Söhne"/>
              </a:rPr>
              <a:t> Which technology will be used? Will it be a cloud based or local platform? Which service providers will you use?</a:t>
            </a:r>
            <a:endParaRPr lang="en-ZA" b="1" i="0" dirty="0">
              <a:effectLst/>
              <a:latin typeface="Söhne"/>
            </a:endParaRPr>
          </a:p>
          <a:p>
            <a:pPr marL="285750" indent="-285750" algn="l">
              <a:buFont typeface="Arial" panose="020B0604020202020204" pitchFamily="34" charset="0"/>
              <a:buChar char="•"/>
            </a:pPr>
            <a:r>
              <a:rPr lang="en-ZA" b="1" i="0" dirty="0">
                <a:effectLst/>
                <a:latin typeface="Söhne"/>
              </a:rPr>
              <a:t>Algorithm Selection:</a:t>
            </a:r>
            <a:r>
              <a:rPr lang="en-ZA" b="0" i="0" dirty="0">
                <a:effectLst/>
                <a:latin typeface="Söhne"/>
              </a:rPr>
              <a:t> Choose appropriate AI models and algorithms which align to the stated goal.</a:t>
            </a:r>
            <a:endParaRPr lang="en-ZA" b="1" i="0" dirty="0">
              <a:effectLst/>
              <a:latin typeface="Söhne"/>
            </a:endParaRPr>
          </a:p>
          <a:p>
            <a:pPr marL="285750" indent="-285750" algn="l">
              <a:buFont typeface="Arial" panose="020B0604020202020204" pitchFamily="34" charset="0"/>
              <a:buChar char="•"/>
            </a:pPr>
            <a:r>
              <a:rPr lang="en-ZA" b="1" i="0" dirty="0">
                <a:effectLst/>
                <a:latin typeface="Söhne"/>
              </a:rPr>
              <a:t>Prototyping and Testing:</a:t>
            </a:r>
            <a:r>
              <a:rPr lang="en-ZA" b="0" i="0" dirty="0">
                <a:effectLst/>
                <a:latin typeface="Söhne"/>
              </a:rPr>
              <a:t> Develop prototypes and conduct rigorous testing iterations. Decid</a:t>
            </a:r>
            <a:r>
              <a:rPr lang="en-ZA" dirty="0">
                <a:latin typeface="Söhne"/>
              </a:rPr>
              <a:t>e on what appropriate tests include.</a:t>
            </a:r>
            <a:endParaRPr lang="en-ZA" b="0" i="0" dirty="0">
              <a:effectLst/>
              <a:latin typeface="Söhne"/>
            </a:endParaRPr>
          </a:p>
          <a:p>
            <a:endParaRPr lang="en-ZA" dirty="0"/>
          </a:p>
        </p:txBody>
      </p:sp>
      <p:sp>
        <p:nvSpPr>
          <p:cNvPr id="5" name="Footer Placeholder 4">
            <a:extLst>
              <a:ext uri="{FF2B5EF4-FFF2-40B4-BE49-F238E27FC236}">
                <a16:creationId xmlns:a16="http://schemas.microsoft.com/office/drawing/2014/main" id="{8C67B43D-6EB4-CC5D-B353-F1197CDF9A86}"/>
              </a:ext>
            </a:extLst>
          </p:cNvPr>
          <p:cNvSpPr>
            <a:spLocks noGrp="1"/>
          </p:cNvSpPr>
          <p:nvPr>
            <p:ph type="ftr" sz="quarter" idx="3"/>
          </p:nvPr>
        </p:nvSpPr>
        <p:spPr/>
        <p:txBody>
          <a:bodyPr/>
          <a:lstStyle/>
          <a:p>
            <a:r>
              <a:rPr lang="en-US"/>
              <a:t>page</a:t>
            </a:r>
          </a:p>
        </p:txBody>
      </p:sp>
      <p:sp>
        <p:nvSpPr>
          <p:cNvPr id="6" name="Slide Number Placeholder 5">
            <a:extLst>
              <a:ext uri="{FF2B5EF4-FFF2-40B4-BE49-F238E27FC236}">
                <a16:creationId xmlns:a16="http://schemas.microsoft.com/office/drawing/2014/main" id="{69482757-0FAA-88E1-7232-192BAF4A5D3E}"/>
              </a:ext>
            </a:extLst>
          </p:cNvPr>
          <p:cNvSpPr>
            <a:spLocks noGrp="1"/>
          </p:cNvSpPr>
          <p:nvPr>
            <p:ph type="sldNum" sz="quarter" idx="4"/>
          </p:nvPr>
        </p:nvSpPr>
        <p:spPr/>
        <p:txBody>
          <a:bodyPr/>
          <a:lstStyle/>
          <a:p>
            <a:fld id="{2A90C6DF-B44E-8045-84F5-AD9972949F7C}" type="slidenum">
              <a:rPr lang="en-ZA" smtClean="0"/>
              <a:pPr/>
              <a:t>6</a:t>
            </a:fld>
            <a:endParaRPr lang="en-ZA"/>
          </a:p>
        </p:txBody>
      </p:sp>
    </p:spTree>
    <p:extLst>
      <p:ext uri="{BB962C8B-B14F-4D97-AF65-F5344CB8AC3E}">
        <p14:creationId xmlns:p14="http://schemas.microsoft.com/office/powerpoint/2010/main" val="277160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2E16A-4393-65BA-13B4-075A936CB1B4}"/>
              </a:ext>
            </a:extLst>
          </p:cNvPr>
          <p:cNvSpPr>
            <a:spLocks noGrp="1"/>
          </p:cNvSpPr>
          <p:nvPr>
            <p:ph type="title"/>
          </p:nvPr>
        </p:nvSpPr>
        <p:spPr/>
        <p:txBody>
          <a:bodyPr/>
          <a:lstStyle/>
          <a:p>
            <a:r>
              <a:rPr lang="en-US" dirty="0"/>
              <a:t>Implementation</a:t>
            </a:r>
            <a:endParaRPr lang="en-ZA" dirty="0"/>
          </a:p>
        </p:txBody>
      </p:sp>
      <p:sp>
        <p:nvSpPr>
          <p:cNvPr id="3" name="Content Placeholder 2">
            <a:extLst>
              <a:ext uri="{FF2B5EF4-FFF2-40B4-BE49-F238E27FC236}">
                <a16:creationId xmlns:a16="http://schemas.microsoft.com/office/drawing/2014/main" id="{8CA662CE-FEDA-259E-B058-A2F74D6D49B1}"/>
              </a:ext>
            </a:extLst>
          </p:cNvPr>
          <p:cNvSpPr>
            <a:spLocks noGrp="1"/>
          </p:cNvSpPr>
          <p:nvPr>
            <p:ph sz="quarter" idx="10"/>
          </p:nvPr>
        </p:nvSpPr>
        <p:spPr/>
        <p:txBody>
          <a:bodyPr/>
          <a:lstStyle/>
          <a:p>
            <a:endParaRPr lang="en-ZA"/>
          </a:p>
        </p:txBody>
      </p:sp>
      <p:sp>
        <p:nvSpPr>
          <p:cNvPr id="4" name="Content Placeholder 3">
            <a:extLst>
              <a:ext uri="{FF2B5EF4-FFF2-40B4-BE49-F238E27FC236}">
                <a16:creationId xmlns:a16="http://schemas.microsoft.com/office/drawing/2014/main" id="{D2E32286-51DB-C71F-7CE7-84B951B65D73}"/>
              </a:ext>
            </a:extLst>
          </p:cNvPr>
          <p:cNvSpPr>
            <a:spLocks noGrp="1"/>
          </p:cNvSpPr>
          <p:nvPr>
            <p:ph sz="quarter" idx="12"/>
          </p:nvPr>
        </p:nvSpPr>
        <p:spPr>
          <a:xfrm>
            <a:off x="259097" y="1936865"/>
            <a:ext cx="10778846" cy="4113418"/>
          </a:xfrm>
        </p:spPr>
        <p:txBody>
          <a:bodyPr/>
          <a:lstStyle/>
          <a:p>
            <a:pPr marL="285750" indent="-285750">
              <a:buFont typeface="Arial" panose="020B0604020202020204" pitchFamily="34" charset="0"/>
              <a:buChar char="•"/>
            </a:pPr>
            <a:r>
              <a:rPr lang="en-ZA" b="1" i="0" dirty="0">
                <a:effectLst/>
                <a:latin typeface="Söhne"/>
              </a:rPr>
              <a:t>User Acceptance Testing (UAT):</a:t>
            </a:r>
            <a:r>
              <a:rPr lang="en-ZA" b="0" i="0" dirty="0">
                <a:effectLst/>
                <a:latin typeface="Söhne"/>
              </a:rPr>
              <a:t> Ensure functionality meets end-users' expectations.</a:t>
            </a:r>
          </a:p>
          <a:p>
            <a:pPr marL="285750" indent="-285750" algn="l">
              <a:buFont typeface="Arial" panose="020B0604020202020204" pitchFamily="34" charset="0"/>
              <a:buChar char="•"/>
            </a:pPr>
            <a:r>
              <a:rPr lang="en-ZA" b="1" i="0" dirty="0">
                <a:effectLst/>
                <a:latin typeface="Söhne"/>
              </a:rPr>
              <a:t>Integration:</a:t>
            </a:r>
            <a:r>
              <a:rPr lang="en-ZA" b="0" i="0" dirty="0">
                <a:effectLst/>
                <a:latin typeface="Söhne"/>
              </a:rPr>
              <a:t> Implement AI models into the desired system, platform or business process. Sometimes this means building a new platform for users.</a:t>
            </a:r>
          </a:p>
          <a:p>
            <a:pPr marL="285750" indent="-285750" algn="l">
              <a:buFont typeface="Arial" panose="020B0604020202020204" pitchFamily="34" charset="0"/>
              <a:buChar char="•"/>
            </a:pPr>
            <a:r>
              <a:rPr lang="en-ZA" b="1" i="0" dirty="0">
                <a:effectLst/>
                <a:latin typeface="Söhne"/>
              </a:rPr>
              <a:t>Monitoring, Maintenance and Optimization:</a:t>
            </a:r>
            <a:r>
              <a:rPr lang="en-ZA" b="0" i="0" dirty="0">
                <a:effectLst/>
                <a:latin typeface="Söhne"/>
              </a:rPr>
              <a:t> Continuously ensure that the data ingestion, data processing and model is functioning correctly and continuously optimize algorithms.</a:t>
            </a:r>
          </a:p>
          <a:p>
            <a:endParaRPr lang="en-ZA" dirty="0"/>
          </a:p>
        </p:txBody>
      </p:sp>
      <p:sp>
        <p:nvSpPr>
          <p:cNvPr id="5" name="Footer Placeholder 4">
            <a:extLst>
              <a:ext uri="{FF2B5EF4-FFF2-40B4-BE49-F238E27FC236}">
                <a16:creationId xmlns:a16="http://schemas.microsoft.com/office/drawing/2014/main" id="{441B308B-60D2-E071-01C0-673556375EB9}"/>
              </a:ext>
            </a:extLst>
          </p:cNvPr>
          <p:cNvSpPr>
            <a:spLocks noGrp="1"/>
          </p:cNvSpPr>
          <p:nvPr>
            <p:ph type="ftr" sz="quarter" idx="3"/>
          </p:nvPr>
        </p:nvSpPr>
        <p:spPr/>
        <p:txBody>
          <a:bodyPr/>
          <a:lstStyle/>
          <a:p>
            <a:r>
              <a:rPr lang="en-US"/>
              <a:t>page</a:t>
            </a:r>
          </a:p>
        </p:txBody>
      </p:sp>
      <p:sp>
        <p:nvSpPr>
          <p:cNvPr id="6" name="Slide Number Placeholder 5">
            <a:extLst>
              <a:ext uri="{FF2B5EF4-FFF2-40B4-BE49-F238E27FC236}">
                <a16:creationId xmlns:a16="http://schemas.microsoft.com/office/drawing/2014/main" id="{5045C9BB-1775-88C8-F49A-0D2B6B1C7E2B}"/>
              </a:ext>
            </a:extLst>
          </p:cNvPr>
          <p:cNvSpPr>
            <a:spLocks noGrp="1"/>
          </p:cNvSpPr>
          <p:nvPr>
            <p:ph type="sldNum" sz="quarter" idx="4"/>
          </p:nvPr>
        </p:nvSpPr>
        <p:spPr/>
        <p:txBody>
          <a:bodyPr/>
          <a:lstStyle/>
          <a:p>
            <a:fld id="{2A90C6DF-B44E-8045-84F5-AD9972949F7C}" type="slidenum">
              <a:rPr lang="en-ZA" smtClean="0"/>
              <a:pPr/>
              <a:t>7</a:t>
            </a:fld>
            <a:endParaRPr lang="en-ZA"/>
          </a:p>
        </p:txBody>
      </p:sp>
    </p:spTree>
    <p:extLst>
      <p:ext uri="{BB962C8B-B14F-4D97-AF65-F5344CB8AC3E}">
        <p14:creationId xmlns:p14="http://schemas.microsoft.com/office/powerpoint/2010/main" val="4219798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88F5E-4785-46EB-156A-79DDBF0828BF}"/>
              </a:ext>
            </a:extLst>
          </p:cNvPr>
          <p:cNvSpPr>
            <a:spLocks noGrp="1"/>
          </p:cNvSpPr>
          <p:nvPr>
            <p:ph type="title"/>
          </p:nvPr>
        </p:nvSpPr>
        <p:spPr/>
        <p:txBody>
          <a:bodyPr/>
          <a:lstStyle/>
          <a:p>
            <a:r>
              <a:rPr lang="en-US" dirty="0"/>
              <a:t>Evaluation</a:t>
            </a:r>
            <a:endParaRPr lang="en-ZA" dirty="0"/>
          </a:p>
        </p:txBody>
      </p:sp>
      <p:sp>
        <p:nvSpPr>
          <p:cNvPr id="3" name="Content Placeholder 2">
            <a:extLst>
              <a:ext uri="{FF2B5EF4-FFF2-40B4-BE49-F238E27FC236}">
                <a16:creationId xmlns:a16="http://schemas.microsoft.com/office/drawing/2014/main" id="{B2FF7495-0DCA-02CE-86A3-A1106D718C2D}"/>
              </a:ext>
            </a:extLst>
          </p:cNvPr>
          <p:cNvSpPr>
            <a:spLocks noGrp="1"/>
          </p:cNvSpPr>
          <p:nvPr>
            <p:ph sz="quarter" idx="10"/>
          </p:nvPr>
        </p:nvSpPr>
        <p:spPr/>
        <p:txBody>
          <a:bodyPr/>
          <a:lstStyle/>
          <a:p>
            <a:endParaRPr lang="en-ZA"/>
          </a:p>
        </p:txBody>
      </p:sp>
      <p:sp>
        <p:nvSpPr>
          <p:cNvPr id="4" name="Content Placeholder 3">
            <a:extLst>
              <a:ext uri="{FF2B5EF4-FFF2-40B4-BE49-F238E27FC236}">
                <a16:creationId xmlns:a16="http://schemas.microsoft.com/office/drawing/2014/main" id="{7E6D9C74-06C3-299F-782C-0891F542E951}"/>
              </a:ext>
            </a:extLst>
          </p:cNvPr>
          <p:cNvSpPr>
            <a:spLocks noGrp="1"/>
          </p:cNvSpPr>
          <p:nvPr>
            <p:ph sz="quarter" idx="12"/>
          </p:nvPr>
        </p:nvSpPr>
        <p:spPr/>
        <p:txBody>
          <a:bodyPr/>
          <a:lstStyle/>
          <a:p>
            <a:pPr marL="285750" indent="-285750" algn="l">
              <a:buFont typeface="Arial" panose="020B0604020202020204" pitchFamily="34" charset="0"/>
              <a:buChar char="•"/>
            </a:pPr>
            <a:r>
              <a:rPr lang="en-US" b="1" i="0" dirty="0">
                <a:effectLst/>
                <a:latin typeface="Söhne"/>
              </a:rPr>
              <a:t>Performance Evaluation and Retraining:</a:t>
            </a:r>
            <a:r>
              <a:rPr lang="en-US" b="0" i="0" dirty="0">
                <a:effectLst/>
                <a:latin typeface="Söhne"/>
              </a:rPr>
              <a:t> Assess AI model accuracy and performance against defined metrics. </a:t>
            </a:r>
          </a:p>
          <a:p>
            <a:pPr marL="861750" lvl="1" indent="-285750"/>
            <a:r>
              <a:rPr lang="en-US" b="0" i="0" dirty="0">
                <a:effectLst/>
                <a:latin typeface="Söhne"/>
              </a:rPr>
              <a:t>As new data is generated throughout the model’s use, this data is fed back into the model to retrain it, and improve its performance.</a:t>
            </a:r>
          </a:p>
          <a:p>
            <a:pPr marL="285750" indent="-285750" algn="l">
              <a:buFont typeface="Arial" panose="020B0604020202020204" pitchFamily="34" charset="0"/>
              <a:buChar char="•"/>
            </a:pPr>
            <a:r>
              <a:rPr lang="en-US" b="1" i="0" dirty="0">
                <a:effectLst/>
                <a:latin typeface="Söhne"/>
              </a:rPr>
              <a:t>Feedback Incorporation:</a:t>
            </a:r>
            <a:r>
              <a:rPr lang="en-US" b="0" i="0" dirty="0">
                <a:effectLst/>
                <a:latin typeface="Söhne"/>
              </a:rPr>
              <a:t> Use end-user feedback as inputs to enhance the model's accuracy and efficiency.</a:t>
            </a:r>
          </a:p>
          <a:p>
            <a:pPr marL="285750" indent="-285750" algn="l">
              <a:buFont typeface="Arial" panose="020B0604020202020204" pitchFamily="34" charset="0"/>
              <a:buChar char="•"/>
            </a:pPr>
            <a:r>
              <a:rPr lang="en-US" b="1" i="0" dirty="0">
                <a:effectLst/>
                <a:latin typeface="Söhne"/>
              </a:rPr>
              <a:t>Continuous Improvement:</a:t>
            </a:r>
            <a:r>
              <a:rPr lang="en-US" b="0" i="0" dirty="0">
                <a:effectLst/>
                <a:latin typeface="Söhne"/>
              </a:rPr>
              <a:t> Update algorithms and models based on evolving needs.</a:t>
            </a:r>
          </a:p>
          <a:p>
            <a:endParaRPr lang="en-ZA" dirty="0"/>
          </a:p>
        </p:txBody>
      </p:sp>
      <p:sp>
        <p:nvSpPr>
          <p:cNvPr id="5" name="Footer Placeholder 4">
            <a:extLst>
              <a:ext uri="{FF2B5EF4-FFF2-40B4-BE49-F238E27FC236}">
                <a16:creationId xmlns:a16="http://schemas.microsoft.com/office/drawing/2014/main" id="{442F27BE-385B-DD58-2408-EA137049D269}"/>
              </a:ext>
            </a:extLst>
          </p:cNvPr>
          <p:cNvSpPr>
            <a:spLocks noGrp="1"/>
          </p:cNvSpPr>
          <p:nvPr>
            <p:ph type="ftr" sz="quarter" idx="3"/>
          </p:nvPr>
        </p:nvSpPr>
        <p:spPr/>
        <p:txBody>
          <a:bodyPr/>
          <a:lstStyle/>
          <a:p>
            <a:r>
              <a:rPr lang="en-US"/>
              <a:t>page</a:t>
            </a:r>
          </a:p>
        </p:txBody>
      </p:sp>
      <p:sp>
        <p:nvSpPr>
          <p:cNvPr id="6" name="Slide Number Placeholder 5">
            <a:extLst>
              <a:ext uri="{FF2B5EF4-FFF2-40B4-BE49-F238E27FC236}">
                <a16:creationId xmlns:a16="http://schemas.microsoft.com/office/drawing/2014/main" id="{7BDAA3C6-7711-69C2-BD06-D1FD69EBB30D}"/>
              </a:ext>
            </a:extLst>
          </p:cNvPr>
          <p:cNvSpPr>
            <a:spLocks noGrp="1"/>
          </p:cNvSpPr>
          <p:nvPr>
            <p:ph type="sldNum" sz="quarter" idx="4"/>
          </p:nvPr>
        </p:nvSpPr>
        <p:spPr/>
        <p:txBody>
          <a:bodyPr/>
          <a:lstStyle/>
          <a:p>
            <a:fld id="{2A90C6DF-B44E-8045-84F5-AD9972949F7C}" type="slidenum">
              <a:rPr lang="en-ZA" smtClean="0"/>
              <a:pPr/>
              <a:t>8</a:t>
            </a:fld>
            <a:endParaRPr lang="en-ZA"/>
          </a:p>
        </p:txBody>
      </p:sp>
    </p:spTree>
    <p:extLst>
      <p:ext uri="{BB962C8B-B14F-4D97-AF65-F5344CB8AC3E}">
        <p14:creationId xmlns:p14="http://schemas.microsoft.com/office/powerpoint/2010/main" val="1694389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82B59-BA09-820C-B451-34E165FCE430}"/>
              </a:ext>
            </a:extLst>
          </p:cNvPr>
          <p:cNvSpPr>
            <a:spLocks noGrp="1"/>
          </p:cNvSpPr>
          <p:nvPr>
            <p:ph type="title"/>
          </p:nvPr>
        </p:nvSpPr>
        <p:spPr/>
        <p:txBody>
          <a:bodyPr/>
          <a:lstStyle/>
          <a:p>
            <a:r>
              <a:rPr lang="en-US" dirty="0"/>
              <a:t>Conclusion and Iteration</a:t>
            </a:r>
            <a:endParaRPr lang="en-ZA" dirty="0"/>
          </a:p>
        </p:txBody>
      </p:sp>
      <p:sp>
        <p:nvSpPr>
          <p:cNvPr id="3" name="Content Placeholder 2">
            <a:extLst>
              <a:ext uri="{FF2B5EF4-FFF2-40B4-BE49-F238E27FC236}">
                <a16:creationId xmlns:a16="http://schemas.microsoft.com/office/drawing/2014/main" id="{DECEA835-7236-D58E-F88A-4AD33862E822}"/>
              </a:ext>
            </a:extLst>
          </p:cNvPr>
          <p:cNvSpPr>
            <a:spLocks noGrp="1"/>
          </p:cNvSpPr>
          <p:nvPr>
            <p:ph sz="quarter" idx="10"/>
          </p:nvPr>
        </p:nvSpPr>
        <p:spPr/>
        <p:txBody>
          <a:bodyPr/>
          <a:lstStyle/>
          <a:p>
            <a:endParaRPr lang="en-ZA"/>
          </a:p>
        </p:txBody>
      </p:sp>
      <p:sp>
        <p:nvSpPr>
          <p:cNvPr id="4" name="Content Placeholder 3">
            <a:extLst>
              <a:ext uri="{FF2B5EF4-FFF2-40B4-BE49-F238E27FC236}">
                <a16:creationId xmlns:a16="http://schemas.microsoft.com/office/drawing/2014/main" id="{84B26EF9-AFB5-900D-7782-9A7855DF7D99}"/>
              </a:ext>
            </a:extLst>
          </p:cNvPr>
          <p:cNvSpPr>
            <a:spLocks noGrp="1"/>
          </p:cNvSpPr>
          <p:nvPr>
            <p:ph sz="quarter" idx="12"/>
          </p:nvPr>
        </p:nvSpPr>
        <p:spPr/>
        <p:txBody>
          <a:bodyPr/>
          <a:lstStyle/>
          <a:p>
            <a:pPr marL="285750" indent="-285750" algn="l">
              <a:buFont typeface="Arial" panose="020B0604020202020204" pitchFamily="34" charset="0"/>
              <a:buChar char="•"/>
            </a:pPr>
            <a:r>
              <a:rPr lang="en-US" b="1" i="0" dirty="0">
                <a:effectLst/>
                <a:latin typeface="Söhne"/>
              </a:rPr>
              <a:t>Documentation:</a:t>
            </a:r>
            <a:r>
              <a:rPr lang="en-US" b="0" i="0" dirty="0">
                <a:effectLst/>
                <a:latin typeface="Söhne"/>
              </a:rPr>
              <a:t> Document the project's processes, findings, and insights. Documentation is carried out through the project life cycle, and code should </a:t>
            </a:r>
            <a:r>
              <a:rPr lang="en-US" b="1" i="0" dirty="0">
                <a:effectLst/>
                <a:latin typeface="Söhne"/>
              </a:rPr>
              <a:t>always</a:t>
            </a:r>
            <a:r>
              <a:rPr lang="en-US" i="0" dirty="0">
                <a:effectLst/>
                <a:latin typeface="Söhne"/>
              </a:rPr>
              <a:t> be commented.</a:t>
            </a:r>
            <a:endParaRPr lang="en-US" b="1" i="0" dirty="0">
              <a:effectLst/>
              <a:latin typeface="Söhne"/>
            </a:endParaRPr>
          </a:p>
          <a:p>
            <a:pPr marL="285750" indent="-285750" algn="l">
              <a:buFont typeface="Arial" panose="020B0604020202020204" pitchFamily="34" charset="0"/>
              <a:buChar char="•"/>
            </a:pPr>
            <a:r>
              <a:rPr lang="en-US" b="1" i="0" dirty="0">
                <a:effectLst/>
                <a:latin typeface="Söhne"/>
              </a:rPr>
              <a:t>Knowledge Transfer:</a:t>
            </a:r>
            <a:r>
              <a:rPr lang="en-US" b="0" i="0" dirty="0">
                <a:effectLst/>
                <a:latin typeface="Söhne"/>
              </a:rPr>
              <a:t> Share lessons learned for future projects.</a:t>
            </a:r>
          </a:p>
          <a:p>
            <a:pPr marL="285750" indent="-285750" algn="l">
              <a:buFont typeface="Arial" panose="020B0604020202020204" pitchFamily="34" charset="0"/>
              <a:buChar char="•"/>
            </a:pPr>
            <a:r>
              <a:rPr lang="en-US" b="1" i="0" dirty="0">
                <a:effectLst/>
                <a:latin typeface="Söhne"/>
              </a:rPr>
              <a:t>Iterate and Evolve:</a:t>
            </a:r>
            <a:r>
              <a:rPr lang="en-US" b="0" i="0" dirty="0">
                <a:effectLst/>
                <a:latin typeface="Söhne"/>
              </a:rPr>
              <a:t> Use gained knowledge for future AI initiatives.</a:t>
            </a:r>
          </a:p>
          <a:p>
            <a:endParaRPr lang="en-ZA" dirty="0"/>
          </a:p>
        </p:txBody>
      </p:sp>
      <p:sp>
        <p:nvSpPr>
          <p:cNvPr id="5" name="Footer Placeholder 4">
            <a:extLst>
              <a:ext uri="{FF2B5EF4-FFF2-40B4-BE49-F238E27FC236}">
                <a16:creationId xmlns:a16="http://schemas.microsoft.com/office/drawing/2014/main" id="{20DCB535-808F-5E2D-781F-C20F0C0BE4B3}"/>
              </a:ext>
            </a:extLst>
          </p:cNvPr>
          <p:cNvSpPr>
            <a:spLocks noGrp="1"/>
          </p:cNvSpPr>
          <p:nvPr>
            <p:ph type="ftr" sz="quarter" idx="3"/>
          </p:nvPr>
        </p:nvSpPr>
        <p:spPr/>
        <p:txBody>
          <a:bodyPr/>
          <a:lstStyle/>
          <a:p>
            <a:r>
              <a:rPr lang="en-US"/>
              <a:t>page</a:t>
            </a:r>
          </a:p>
        </p:txBody>
      </p:sp>
      <p:sp>
        <p:nvSpPr>
          <p:cNvPr id="6" name="Slide Number Placeholder 5">
            <a:extLst>
              <a:ext uri="{FF2B5EF4-FFF2-40B4-BE49-F238E27FC236}">
                <a16:creationId xmlns:a16="http://schemas.microsoft.com/office/drawing/2014/main" id="{9C939719-67EE-A611-A7BB-4B9E13001CAD}"/>
              </a:ext>
            </a:extLst>
          </p:cNvPr>
          <p:cNvSpPr>
            <a:spLocks noGrp="1"/>
          </p:cNvSpPr>
          <p:nvPr>
            <p:ph type="sldNum" sz="quarter" idx="4"/>
          </p:nvPr>
        </p:nvSpPr>
        <p:spPr/>
        <p:txBody>
          <a:bodyPr/>
          <a:lstStyle/>
          <a:p>
            <a:fld id="{2A90C6DF-B44E-8045-84F5-AD9972949F7C}" type="slidenum">
              <a:rPr lang="en-ZA" smtClean="0"/>
              <a:pPr/>
              <a:t>9</a:t>
            </a:fld>
            <a:endParaRPr lang="en-ZA"/>
          </a:p>
        </p:txBody>
      </p:sp>
    </p:spTree>
    <p:extLst>
      <p:ext uri="{BB962C8B-B14F-4D97-AF65-F5344CB8AC3E}">
        <p14:creationId xmlns:p14="http://schemas.microsoft.com/office/powerpoint/2010/main" val="3455243701"/>
      </p:ext>
    </p:extLst>
  </p:cSld>
  <p:clrMapOvr>
    <a:masterClrMapping/>
  </p:clrMapOvr>
</p:sld>
</file>

<file path=ppt/theme/theme1.xml><?xml version="1.0" encoding="utf-8"?>
<a:theme xmlns:a="http://schemas.openxmlformats.org/drawingml/2006/main" name="Entelect">
  <a:themeElements>
    <a:clrScheme name="">
      <a:dk1>
        <a:srgbClr val="000000"/>
      </a:dk1>
      <a:lt1>
        <a:srgbClr val="FFFFFF"/>
      </a:lt1>
      <a:dk2>
        <a:srgbClr val="14192C"/>
      </a:dk2>
      <a:lt2>
        <a:srgbClr val="ECEDEC"/>
      </a:lt2>
      <a:accent1>
        <a:srgbClr val="1C3761"/>
      </a:accent1>
      <a:accent2>
        <a:srgbClr val="9B157C"/>
      </a:accent2>
      <a:accent3>
        <a:srgbClr val="A1BF24"/>
      </a:accent3>
      <a:accent4>
        <a:srgbClr val="02909C"/>
      </a:accent4>
      <a:accent5>
        <a:srgbClr val="268B42"/>
      </a:accent5>
      <a:accent6>
        <a:srgbClr val="1983C2"/>
      </a:accent6>
      <a:hlink>
        <a:srgbClr val="02909C"/>
      </a:hlink>
      <a:folHlink>
        <a:srgbClr val="9B157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wrap="none" rtlCol="0">
        <a:spAutoFit/>
      </a:bodyPr>
      <a:lstStyle>
        <a:defPPr marL="0" indent="0" algn="l">
          <a:buClr>
            <a:schemeClr val="accent6"/>
          </a:buClr>
          <a:buFont typeface="+mj-lt"/>
          <a:buNone/>
          <a:defRPr sz="1200" b="0" i="0" dirty="0" smtClean="0">
            <a:solidFill>
              <a:srgbClr val="04305C"/>
            </a:solidFill>
            <a:latin typeface="Calibri Light" panose="020F0302020204030204" pitchFamily="34" charset="0"/>
            <a:cs typeface="Calibri Light" panose="020F0302020204030204" pitchFamily="34" charset="0"/>
          </a:defRPr>
        </a:defPPr>
      </a:lstStyle>
    </a:txDef>
  </a:objectDefaults>
  <a:extraClrSchemeLst/>
  <a:extLst>
    <a:ext uri="{05A4C25C-085E-4340-85A3-A5531E510DB2}">
      <thm15:themeFamily xmlns:thm15="http://schemas.microsoft.com/office/thememl/2012/main" name="Entelect 2" id="{29974CBE-4F4D-DC4E-861B-20506E81F9BD}" vid="{60B10FAD-648E-A146-A107-1FD4C63A568A}"/>
    </a:ext>
  </a:extLst>
</a:theme>
</file>

<file path=ppt/theme/theme2.xml><?xml version="1.0" encoding="utf-8"?>
<a:theme xmlns:a="http://schemas.openxmlformats.org/drawingml/2006/main" name="Entelect_Client logo">
  <a:themeElements>
    <a:clrScheme name="Custom 2">
      <a:dk1>
        <a:srgbClr val="000000"/>
      </a:dk1>
      <a:lt1>
        <a:srgbClr val="FFFFFF"/>
      </a:lt1>
      <a:dk2>
        <a:srgbClr val="14192C"/>
      </a:dk2>
      <a:lt2>
        <a:srgbClr val="ECEDEC"/>
      </a:lt2>
      <a:accent1>
        <a:srgbClr val="1C3761"/>
      </a:accent1>
      <a:accent2>
        <a:srgbClr val="9B157C"/>
      </a:accent2>
      <a:accent3>
        <a:srgbClr val="ACC656"/>
      </a:accent3>
      <a:accent4>
        <a:srgbClr val="02909C"/>
      </a:accent4>
      <a:accent5>
        <a:srgbClr val="268B42"/>
      </a:accent5>
      <a:accent6>
        <a:srgbClr val="1983C2"/>
      </a:accent6>
      <a:hlink>
        <a:srgbClr val="02909C"/>
      </a:hlink>
      <a:folHlink>
        <a:srgbClr val="9B157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wrap="none" rtlCol="0">
        <a:spAutoFit/>
      </a:bodyPr>
      <a:lstStyle>
        <a:defPPr marL="0" indent="0" algn="l">
          <a:buClr>
            <a:schemeClr val="accent6"/>
          </a:buClr>
          <a:buFont typeface="+mj-lt"/>
          <a:buNone/>
          <a:defRPr sz="1200" b="0" i="0" dirty="0" smtClean="0">
            <a:solidFill>
              <a:srgbClr val="04305C"/>
            </a:solidFill>
            <a:latin typeface="Calibri Light" panose="020F0302020204030204" pitchFamily="34" charset="0"/>
            <a:cs typeface="Calibri Light" panose="020F0302020204030204" pitchFamily="34" charset="0"/>
          </a:defRPr>
        </a:defPPr>
      </a:lstStyle>
    </a:txDef>
  </a:objectDefaults>
  <a:extraClrSchemeLst/>
  <a:extLst>
    <a:ext uri="{05A4C25C-085E-4340-85A3-A5531E510DB2}">
      <thm15:themeFamily xmlns:thm15="http://schemas.microsoft.com/office/thememl/2012/main" name="Entelect 2" id="{29974CBE-4F4D-DC4E-861B-20506E81F9BD}" vid="{60B10FAD-648E-A146-A107-1FD4C63A568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01c6d7f7-3501-483f-9ae6-e6d2f098bc36" xsi:nil="true"/>
    <lcf76f155ced4ddcb4097134ff3c332f xmlns="663708e9-fd9e-4bfd-aab2-b0525709e64c">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2D53F7AF57EAB45B47475E7822967AE" ma:contentTypeVersion="10" ma:contentTypeDescription="Create a new document." ma:contentTypeScope="" ma:versionID="4484009e4cf3de2cdd2a29f89a0a128c">
  <xsd:schema xmlns:xsd="http://www.w3.org/2001/XMLSchema" xmlns:xs="http://www.w3.org/2001/XMLSchema" xmlns:p="http://schemas.microsoft.com/office/2006/metadata/properties" xmlns:ns2="663708e9-fd9e-4bfd-aab2-b0525709e64c" xmlns:ns3="01c6d7f7-3501-483f-9ae6-e6d2f098bc36" targetNamespace="http://schemas.microsoft.com/office/2006/metadata/properties" ma:root="true" ma:fieldsID="c7508c1abed34dd7e2a1a60464f77833" ns2:_="" ns3:_="">
    <xsd:import namespace="663708e9-fd9e-4bfd-aab2-b0525709e64c"/>
    <xsd:import namespace="01c6d7f7-3501-483f-9ae6-e6d2f098bc3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63708e9-fd9e-4bfd-aab2-b0525709e64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d0b3e330-2f7c-486c-9f39-d1f36d2d699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01c6d7f7-3501-483f-9ae6-e6d2f098bc36"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3e332257-7c03-4970-ac86-a7705f7f53ba}" ma:internalName="TaxCatchAll" ma:showField="CatchAllData" ma:web="01c6d7f7-3501-483f-9ae6-e6d2f098bc3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684793-FB32-4790-948F-5656BD03733A}">
  <ds:schemaRefs>
    <ds:schemaRef ds:uri="http://schemas.microsoft.com/sharepoint/v3/contenttype/forms"/>
  </ds:schemaRefs>
</ds:datastoreItem>
</file>

<file path=customXml/itemProps2.xml><?xml version="1.0" encoding="utf-8"?>
<ds:datastoreItem xmlns:ds="http://schemas.openxmlformats.org/officeDocument/2006/customXml" ds:itemID="{D9156B50-ABA7-4BAC-AD24-B43FBA214D1A}">
  <ds:schemaRefs>
    <ds:schemaRef ds:uri="01c6d7f7-3501-483f-9ae6-e6d2f098bc36"/>
    <ds:schemaRef ds:uri="663708e9-fd9e-4bfd-aab2-b0525709e64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54F20A5E-553D-428A-A8D6-439CA8653CC3}">
  <ds:schemaRefs>
    <ds:schemaRef ds:uri="01c6d7f7-3501-483f-9ae6-e6d2f098bc36"/>
    <ds:schemaRef ds:uri="663708e9-fd9e-4bfd-aab2-b0525709e64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1194</TotalTime>
  <Words>620</Words>
  <Application>Microsoft Office PowerPoint</Application>
  <PresentationFormat>Widescreen</PresentationFormat>
  <Paragraphs>75</Paragraphs>
  <Slides>10</Slides>
  <Notes>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10</vt:i4>
      </vt:variant>
    </vt:vector>
  </HeadingPairs>
  <TitlesOfParts>
    <vt:vector size="18" baseType="lpstr">
      <vt:lpstr>Arial</vt:lpstr>
      <vt:lpstr>Calibri</vt:lpstr>
      <vt:lpstr>Calibri Light</vt:lpstr>
      <vt:lpstr>Courier New</vt:lpstr>
      <vt:lpstr>Myriad Pro Light</vt:lpstr>
      <vt:lpstr>Söhne</vt:lpstr>
      <vt:lpstr>Entelect</vt:lpstr>
      <vt:lpstr>Entelect_Client logo</vt:lpstr>
      <vt:lpstr>SACAIR Hackathon</vt:lpstr>
      <vt:lpstr>What is a Hackathon</vt:lpstr>
      <vt:lpstr>Program Schedule</vt:lpstr>
      <vt:lpstr>Carrying out an AI project in industry</vt:lpstr>
      <vt:lpstr>Problem Statement</vt:lpstr>
      <vt:lpstr>Design and Development</vt:lpstr>
      <vt:lpstr>Implementation</vt:lpstr>
      <vt:lpstr>Evaluation</vt:lpstr>
      <vt:lpstr>Conclusion and Iteration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Sophie Laher</dc:creator>
  <cp:lastModifiedBy>Jules De Ponte</cp:lastModifiedBy>
  <cp:revision>2</cp:revision>
  <dcterms:created xsi:type="dcterms:W3CDTF">2021-12-17T12:26:45Z</dcterms:created>
  <dcterms:modified xsi:type="dcterms:W3CDTF">2023-11-22T09:50:53Z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0x01010042D53F7AF57EAB45B47475E7822967AE</vt:lpwstr>
  </property>
  <property fmtid="{D5CDD505-2E9C-101B-9397-08002B2CF9AE}" pid="3" name="MediaServiceImageTags">
    <vt:lpwstr/>
  </property>
</Properties>
</file>